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1"/>
  </p:sldMasterIdLst>
  <p:notesMasterIdLst>
    <p:notesMasterId r:id="rId7"/>
  </p:notesMasterIdLst>
  <p:sldIdLst>
    <p:sldId id="256" r:id="rId2"/>
    <p:sldId id="281" r:id="rId3"/>
    <p:sldId id="282" r:id="rId4"/>
    <p:sldId id="283" r:id="rId5"/>
    <p:sldId id="278" r:id="rId6"/>
  </p:sldIdLst>
  <p:sldSz cx="9144000" cy="5143500" type="screen16x9"/>
  <p:notesSz cx="6858000" cy="9144000"/>
  <p:embeddedFontLst>
    <p:embeddedFont>
      <p:font typeface="Montserrat ExtraBold" panose="00000900000000000000" pitchFamily="2" charset="0"/>
      <p:bold r:id="rId8"/>
      <p:italic r:id="rId9"/>
      <p:boldItalic r:id="rId10"/>
    </p:embeddedFont>
    <p:embeddedFont>
      <p:font typeface="Montserrat Light" panose="00000400000000000000" pitchFamily="2" charset="0"/>
      <p:regular r:id="rId11"/>
      <p:bold r:id="rId12"/>
      <p:italic r:id="rId13"/>
      <p:boldItalic r:id="rId1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9494"/>
    <a:srgbClr val="A7A7A7"/>
    <a:srgbClr val="2C61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A243AC6-E6AA-472F-B608-43287C50BADC}">
  <a:tblStyle styleId="{8A243AC6-E6AA-472F-B608-43287C50BAD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5"/>
    <p:restoredTop sz="86371"/>
  </p:normalViewPr>
  <p:slideViewPr>
    <p:cSldViewPr snapToGrid="0" snapToObjects="1">
      <p:cViewPr>
        <p:scale>
          <a:sx n="90" d="100"/>
          <a:sy n="90" d="100"/>
        </p:scale>
        <p:origin x="864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17" d="100"/>
          <a:sy n="117" d="100"/>
        </p:scale>
        <p:origin x="511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522382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52363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55518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35ed75ccf_0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35ed75ccf_0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-26"/>
            <a:ext cx="9144000" cy="5143523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2302050" y="1223201"/>
            <a:ext cx="4539900" cy="2697000"/>
          </a:xfrm>
          <a:prstGeom prst="rect">
            <a:avLst/>
          </a:prstGeom>
        </p:spPr>
        <p:txBody>
          <a:bodyPr spcFirstLastPara="1" wrap="square" lIns="0" tIns="0" rIns="0" bIns="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oogle Shape;32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699000" y="911700"/>
            <a:ext cx="2020800" cy="3327600"/>
          </a:xfrm>
          <a:prstGeom prst="rect">
            <a:avLst/>
          </a:prstGeom>
        </p:spPr>
        <p:txBody>
          <a:bodyPr spcFirstLastPara="1" wrap="square" lIns="0" tIns="0" rIns="0" bIns="0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3844325" y="805325"/>
            <a:ext cx="2250300" cy="3540600"/>
          </a:xfrm>
          <a:prstGeom prst="rect">
            <a:avLst/>
          </a:prstGeom>
        </p:spPr>
        <p:txBody>
          <a:bodyPr spcFirstLastPara="1" wrap="square" lIns="0" tIns="0" rIns="0" bIns="0" anchor="ctr" anchorCtr="0"/>
          <a:lstStyle>
            <a:lvl1pPr marL="457196" lvl="0" indent="-342896">
              <a:spcBef>
                <a:spcPts val="600"/>
              </a:spcBef>
              <a:spcAft>
                <a:spcPts val="0"/>
              </a:spcAft>
              <a:buSzPts val="1800"/>
              <a:buChar char="◦"/>
              <a:defRPr sz="1800"/>
            </a:lvl1pPr>
            <a:lvl2pPr marL="914391" lvl="1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2pPr>
            <a:lvl3pPr marL="1371587" lvl="2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3pPr>
            <a:lvl4pPr marL="1828782" lvl="3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4pPr>
            <a:lvl5pPr marL="2285978" lvl="4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5pPr>
            <a:lvl6pPr marL="2743173" lvl="5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6pPr>
            <a:lvl7pPr marL="3200368" lvl="6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7pPr>
            <a:lvl8pPr marL="3657563" lvl="7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8pPr>
            <a:lvl9pPr marL="4114759" lvl="8" indent="-342896">
              <a:spcBef>
                <a:spcPts val="1000"/>
              </a:spcBef>
              <a:spcAft>
                <a:spcPts val="1000"/>
              </a:spcAft>
              <a:buSzPts val="1800"/>
              <a:buChar char="◦"/>
              <a:defRPr sz="18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body" idx="2"/>
          </p:nvPr>
        </p:nvSpPr>
        <p:spPr>
          <a:xfrm>
            <a:off x="6436624" y="805325"/>
            <a:ext cx="2250300" cy="3540600"/>
          </a:xfrm>
          <a:prstGeom prst="rect">
            <a:avLst/>
          </a:prstGeom>
        </p:spPr>
        <p:txBody>
          <a:bodyPr spcFirstLastPara="1" wrap="square" lIns="0" tIns="0" rIns="0" bIns="0" anchor="ctr" anchorCtr="0"/>
          <a:lstStyle>
            <a:lvl1pPr marL="457196" lvl="0" indent="-342896">
              <a:spcBef>
                <a:spcPts val="600"/>
              </a:spcBef>
              <a:spcAft>
                <a:spcPts val="0"/>
              </a:spcAft>
              <a:buSzPts val="1800"/>
              <a:buChar char="◦"/>
              <a:defRPr sz="1800"/>
            </a:lvl1pPr>
            <a:lvl2pPr marL="914391" lvl="1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2pPr>
            <a:lvl3pPr marL="1371587" lvl="2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3pPr>
            <a:lvl4pPr marL="1828782" lvl="3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4pPr>
            <a:lvl5pPr marL="2285978" lvl="4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5pPr>
            <a:lvl6pPr marL="2743173" lvl="5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6pPr>
            <a:lvl7pPr marL="3200368" lvl="6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7pPr>
            <a:lvl8pPr marL="3657563" lvl="7" indent="-342896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8pPr>
            <a:lvl9pPr marL="4114759" lvl="8" indent="-342896">
              <a:spcBef>
                <a:spcPts val="1000"/>
              </a:spcBef>
              <a:spcAft>
                <a:spcPts val="1000"/>
              </a:spcAft>
              <a:buSzPts val="1800"/>
              <a:buChar char="◦"/>
              <a:defRPr sz="1800"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54" name="Google Shape;54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gradFill>
          <a:gsLst>
            <a:gs pos="0">
              <a:srgbClr val="3C78D8"/>
            </a:gs>
            <a:gs pos="100000">
              <a:srgbClr val="00FFFF"/>
            </a:gs>
          </a:gsLst>
          <a:lin ang="5400012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99000" y="911700"/>
            <a:ext cx="2020800" cy="3327600"/>
          </a:xfrm>
          <a:prstGeom prst="rect">
            <a:avLst/>
          </a:prstGeom>
          <a:noFill/>
          <a:ln>
            <a:noFill/>
          </a:ln>
          <a:effectLst>
            <a:outerShdw blurRad="42863" dist="95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0" tIns="0" rIns="0" bIns="0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Montserrat ExtraBold"/>
              <a:buNone/>
              <a:defRPr sz="26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Montserrat ExtraBold"/>
              <a:buNone/>
              <a:defRPr sz="26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Montserrat ExtraBold"/>
              <a:buNone/>
              <a:defRPr sz="26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Montserrat ExtraBold"/>
              <a:buNone/>
              <a:defRPr sz="26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Montserrat ExtraBold"/>
              <a:buNone/>
              <a:defRPr sz="26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Montserrat ExtraBold"/>
              <a:buNone/>
              <a:defRPr sz="26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Montserrat ExtraBold"/>
              <a:buNone/>
              <a:defRPr sz="26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Montserrat ExtraBold"/>
              <a:buNone/>
              <a:defRPr sz="26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Montserrat ExtraBold"/>
              <a:buNone/>
              <a:defRPr sz="26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844325" y="805326"/>
            <a:ext cx="4842600" cy="3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/>
          <a:lstStyle>
            <a:lvl1pPr marL="457200" lvl="0" indent="-3683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B7B7B7"/>
              </a:buClr>
              <a:buSzPts val="2200"/>
              <a:buFont typeface="Montserrat Light"/>
              <a:buChar char="◦"/>
              <a:defRPr sz="2200">
                <a:solidFill>
                  <a:srgbClr val="666666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3683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B7B7B7"/>
              </a:buClr>
              <a:buSzPts val="2200"/>
              <a:buFont typeface="Montserrat Light"/>
              <a:buChar char="◦"/>
              <a:defRPr sz="2200">
                <a:solidFill>
                  <a:srgbClr val="666666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1371600" lvl="2" indent="-3683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B7B7B7"/>
              </a:buClr>
              <a:buSzPts val="2200"/>
              <a:buFont typeface="Montserrat Light"/>
              <a:buChar char="◦"/>
              <a:defRPr sz="2200">
                <a:solidFill>
                  <a:srgbClr val="666666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L="1828800" lvl="3" indent="-3683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B7B7B7"/>
              </a:buClr>
              <a:buSzPts val="2200"/>
              <a:buFont typeface="Montserrat Light"/>
              <a:buChar char="◦"/>
              <a:defRPr sz="2200">
                <a:solidFill>
                  <a:srgbClr val="666666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L="2286000" lvl="4" indent="-3683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B7B7B7"/>
              </a:buClr>
              <a:buSzPts val="2200"/>
              <a:buFont typeface="Montserrat Light"/>
              <a:buChar char="◦"/>
              <a:defRPr sz="2200">
                <a:solidFill>
                  <a:srgbClr val="666666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L="2743200" lvl="5" indent="-3683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B7B7B7"/>
              </a:buClr>
              <a:buSzPts val="2200"/>
              <a:buFont typeface="Montserrat Light"/>
              <a:buChar char="◦"/>
              <a:defRPr sz="2200">
                <a:solidFill>
                  <a:srgbClr val="666666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lvl="6" indent="-3683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B7B7B7"/>
              </a:buClr>
              <a:buSzPts val="2200"/>
              <a:buFont typeface="Montserrat Light"/>
              <a:buChar char="◦"/>
              <a:defRPr sz="2200">
                <a:solidFill>
                  <a:srgbClr val="666666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lvl="7" indent="-3683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B7B7B7"/>
              </a:buClr>
              <a:buSzPts val="2200"/>
              <a:buFont typeface="Montserrat Light"/>
              <a:buChar char="◦"/>
              <a:defRPr sz="2200">
                <a:solidFill>
                  <a:srgbClr val="666666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lvl="8" indent="-36830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B7B7B7"/>
              </a:buClr>
              <a:buSzPts val="2200"/>
              <a:buFont typeface="Montserrat Light"/>
              <a:buChar char="◦"/>
              <a:defRPr sz="2200">
                <a:solidFill>
                  <a:srgbClr val="666666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buNone/>
              <a:defRPr sz="1200">
                <a:solidFill>
                  <a:srgbClr val="B7B7B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algn="r">
              <a:buNone/>
              <a:defRPr sz="1200">
                <a:solidFill>
                  <a:srgbClr val="B7B7B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lvl="2" algn="r">
              <a:buNone/>
              <a:defRPr sz="1200">
                <a:solidFill>
                  <a:srgbClr val="B7B7B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lvl="3" algn="r">
              <a:buNone/>
              <a:defRPr sz="1200">
                <a:solidFill>
                  <a:srgbClr val="B7B7B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lvl="4" algn="r">
              <a:buNone/>
              <a:defRPr sz="1200">
                <a:solidFill>
                  <a:srgbClr val="B7B7B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lvl="5" algn="r">
              <a:buNone/>
              <a:defRPr sz="1200">
                <a:solidFill>
                  <a:srgbClr val="B7B7B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lvl="6" algn="r">
              <a:buNone/>
              <a:defRPr sz="1200">
                <a:solidFill>
                  <a:srgbClr val="B7B7B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lvl="7" algn="r">
              <a:buNone/>
              <a:defRPr sz="1200">
                <a:solidFill>
                  <a:srgbClr val="B7B7B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lvl="8" algn="r">
              <a:buNone/>
              <a:defRPr sz="1200">
                <a:solidFill>
                  <a:srgbClr val="B7B7B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3" r:id="rId2"/>
    <p:sldLayoutId id="2147483657" r:id="rId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jp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9.png"/><Relationship Id="rId5" Type="http://schemas.microsoft.com/office/2007/relationships/hdphoto" Target="../media/hdphoto1.wdp"/><Relationship Id="rId10" Type="http://schemas.openxmlformats.org/officeDocument/2006/relationships/image" Target="../media/image8.jpg"/><Relationship Id="rId4" Type="http://schemas.openxmlformats.org/officeDocument/2006/relationships/image" Target="../media/image5.png"/><Relationship Id="rId9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0.jpg"/><Relationship Id="rId7" Type="http://schemas.microsoft.com/office/2007/relationships/hdphoto" Target="../media/hdphoto3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9.png"/><Relationship Id="rId5" Type="http://schemas.microsoft.com/office/2007/relationships/hdphoto" Target="../media/hdphoto2.wdp"/><Relationship Id="rId10" Type="http://schemas.openxmlformats.org/officeDocument/2006/relationships/image" Target="../media/image8.jpg"/><Relationship Id="rId4" Type="http://schemas.openxmlformats.org/officeDocument/2006/relationships/image" Target="../media/image6.pn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0.jpg"/><Relationship Id="rId7" Type="http://schemas.microsoft.com/office/2007/relationships/hdphoto" Target="../media/hdphoto3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9.png"/><Relationship Id="rId5" Type="http://schemas.microsoft.com/office/2007/relationships/hdphoto" Target="../media/hdphoto2.wdp"/><Relationship Id="rId10" Type="http://schemas.openxmlformats.org/officeDocument/2006/relationships/image" Target="../media/image8.jpg"/><Relationship Id="rId4" Type="http://schemas.openxmlformats.org/officeDocument/2006/relationships/image" Target="../media/image6.png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0.jpg"/><Relationship Id="rId7" Type="http://schemas.microsoft.com/office/2007/relationships/hdphoto" Target="../media/hdphoto3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9.png"/><Relationship Id="rId5" Type="http://schemas.microsoft.com/office/2007/relationships/hdphoto" Target="../media/hdphoto2.wdp"/><Relationship Id="rId10" Type="http://schemas.openxmlformats.org/officeDocument/2006/relationships/image" Target="../media/image8.jpg"/><Relationship Id="rId4" Type="http://schemas.openxmlformats.org/officeDocument/2006/relationships/image" Target="../media/image6.png"/><Relationship Id="rId9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1.jp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11" Type="http://schemas.openxmlformats.org/officeDocument/2006/relationships/image" Target="../media/image9.png"/><Relationship Id="rId5" Type="http://schemas.microsoft.com/office/2007/relationships/hdphoto" Target="../media/hdphoto1.wdp"/><Relationship Id="rId10" Type="http://schemas.openxmlformats.org/officeDocument/2006/relationships/image" Target="../media/image8.jpg"/><Relationship Id="rId4" Type="http://schemas.openxmlformats.org/officeDocument/2006/relationships/image" Target="../media/image5.png"/><Relationship Id="rId9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 txBox="1">
            <a:spLocks noGrp="1"/>
          </p:cNvSpPr>
          <p:nvPr>
            <p:ph type="ctrTitle"/>
          </p:nvPr>
        </p:nvSpPr>
        <p:spPr>
          <a:xfrm>
            <a:off x="1395663" y="1757878"/>
            <a:ext cx="6352674" cy="1298144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Title</a:t>
            </a:r>
            <a:endParaRPr sz="3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D11409-30E6-D01C-1801-407EF8EDF1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667" b="93889" l="9409" r="89785">
                        <a14:foregroundMark x1="62366" y1="88333" x2="77957" y2="86667"/>
                        <a14:foregroundMark x1="69355" y1="90556" x2="69892" y2="90556"/>
                        <a14:foregroundMark x1="60753" y1="10556" x2="89785" y2="48333"/>
                        <a14:foregroundMark x1="81183" y1="50556" x2="61290" y2="10556"/>
                        <a14:foregroundMark x1="58065" y1="8889" x2="73656" y2="8889"/>
                        <a14:foregroundMark x1="60215" y1="7222" x2="73656" y2="8333"/>
                        <a14:foregroundMark x1="39785" y1="48889" x2="50538" y2="35000"/>
                        <a14:foregroundMark x1="42473" y1="72222" x2="20430" y2="32222"/>
                        <a14:foregroundMark x1="42473" y1="77222" x2="23656" y2="32778"/>
                        <a14:foregroundMark x1="50000" y1="68333" x2="62903" y2="64444"/>
                        <a14:foregroundMark x1="14516" y1="86667" x2="15591" y2="91667"/>
                        <a14:foregroundMark x1="16129" y1="90556" x2="50538" y2="87222"/>
                        <a14:foregroundMark x1="53763" y1="93889" x2="49462" y2="91667"/>
                        <a14:foregroundMark x1="52151" y1="90000" x2="41935" y2="86667"/>
                        <a14:foregroundMark x1="50000" y1="87778" x2="55376" y2="93333"/>
                        <a14:foregroundMark x1="18817" y1="92778" x2="19892" y2="87222"/>
                        <a14:foregroundMark x1="17204" y1="91111" x2="37097" y2="86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31327" y="6529"/>
            <a:ext cx="813470" cy="7872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7BC38E1-FFB8-0698-E1BD-71A89CE792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40" b="98193" l="3200" r="97200">
                        <a14:foregroundMark x1="82751" y1="91217" x2="86000" y2="91265"/>
                        <a14:foregroundMark x1="82590" y1="91215" x2="82652" y2="91216"/>
                        <a14:foregroundMark x1="64001" y1="90941" x2="77599" y2="91141"/>
                        <a14:foregroundMark x1="39816" y1="90585" x2="59466" y2="90874"/>
                        <a14:foregroundMark x1="32883" y1="90483" x2="39399" y2="90579"/>
                        <a14:foregroundMark x1="15286" y1="90224" x2="28343" y2="90416"/>
                        <a14:foregroundMark x1="28333" y1="89904" x2="15467" y2="89600"/>
                        <a14:foregroundMark x1="39202" y1="90160" x2="32874" y2="90011"/>
                        <a14:foregroundMark x1="59466" y1="90639" x2="39738" y2="90173"/>
                        <a14:foregroundMark x1="77599" y1="91067" x2="64001" y2="90746"/>
                        <a14:foregroundMark x1="86000" y1="91265" x2="82595" y2="91185"/>
                        <a14:foregroundMark x1="90156" y1="93058" x2="93164" y2="93193"/>
                        <a14:foregroundMark x1="89365" y1="93023" x2="90028" y2="93053"/>
                        <a14:foregroundMark x1="82524" y1="92717" x2="89359" y2="93023"/>
                        <a14:foregroundMark x1="82318" y1="92708" x2="82504" y2="92716"/>
                        <a14:foregroundMark x1="64001" y1="91891" x2="77599" y2="92498"/>
                        <a14:foregroundMark x1="39860" y1="90814" x2="59466" y2="91689"/>
                        <a14:foregroundMark x1="32883" y1="90503" x2="39503" y2="90798"/>
                        <a14:foregroundMark x1="15431" y1="89724" x2="28341" y2="90300"/>
                        <a14:foregroundMark x1="84133" y1="61747" x2="74667" y2="58434"/>
                        <a14:foregroundMark x1="17467" y1="44578" x2="50667" y2="43072"/>
                        <a14:foregroundMark x1="50667" y1="43072" x2="37229" y2="64997"/>
                        <a14:foregroundMark x1="71827" y1="74377" x2="74000" y2="62651"/>
                        <a14:foregroundMark x1="71785" y1="74310" x2="72267" y2="73494"/>
                        <a14:foregroundMark x1="82134" y1="85886" x2="82533" y2="85843"/>
                        <a14:foregroundMark x1="64001" y1="87844" x2="77599" y2="86376"/>
                        <a14:foregroundMark x1="39792" y1="90457" x2="59466" y2="88333"/>
                        <a14:foregroundMark x1="32896" y1="91201" x2="39363" y2="90503"/>
                        <a14:foregroundMark x1="14428" y1="93195" x2="28366" y2="91690"/>
                        <a14:foregroundMark x1="59466" y1="89657" x2="44267" y2="92169"/>
                        <a14:foregroundMark x1="77599" y1="86659" x2="64001" y2="88907"/>
                        <a14:foregroundMark x1="82533" y1="85843" x2="82134" y2="85909"/>
                        <a14:foregroundMark x1="89950" y1="91595" x2="92267" y2="91566"/>
                        <a14:foregroundMark x1="89593" y1="91600" x2="89823" y2="91597"/>
                        <a14:foregroundMark x1="82680" y1="91686" x2="89585" y2="91600"/>
                        <a14:foregroundMark x1="82504" y1="91688" x2="82605" y2="91687"/>
                        <a14:foregroundMark x1="64001" y1="91921" x2="77599" y2="91750"/>
                        <a14:foregroundMark x1="44267" y1="92169" x2="59466" y2="91978"/>
                        <a14:foregroundMark x1="64001" y1="93680" x2="42226" y2="95309"/>
                        <a14:foregroundMark x1="77599" y1="92663" x2="64071" y2="93675"/>
                        <a14:foregroundMark x1="82545" y1="92294" x2="82392" y2="92305"/>
                        <a14:foregroundMark x1="89558" y1="91769" x2="82589" y2="92290"/>
                        <a14:foregroundMark x1="89844" y1="91747" x2="89566" y2="91768"/>
                        <a14:foregroundMark x1="92267" y1="91566" x2="89970" y2="91738"/>
                        <a14:foregroundMark x1="96000" y1="95482" x2="94932" y2="96085"/>
                        <a14:foregroundMark x1="82646" y1="90907" x2="83200" y2="91265"/>
                        <a14:foregroundMark x1="82134" y1="90577" x2="82273" y2="90667"/>
                        <a14:foregroundMark x1="89429" y1="87896" x2="89600" y2="87952"/>
                        <a14:foregroundMark x1="83544" y1="85972" x2="89295" y2="87852"/>
                        <a14:foregroundMark x1="82134" y1="85511" x2="83430" y2="85935"/>
                        <a14:foregroundMark x1="91988" y1="90060" x2="92933" y2="89458"/>
                        <a14:foregroundMark x1="91041" y1="90663" x2="91988" y2="90060"/>
                        <a14:foregroundMark x1="90569" y1="90964" x2="91041" y2="90663"/>
                        <a14:foregroundMark x1="89919" y1="91378" x2="90569" y2="90964"/>
                        <a14:foregroundMark x1="89595" y1="91585" x2="89802" y2="91453"/>
                        <a14:foregroundMark x1="87733" y1="92771" x2="89587" y2="91590"/>
                        <a14:foregroundMark x1="95790" y1="89662" x2="96266" y2="89796"/>
                        <a14:foregroundMark x1="92934" y1="88855" x2="95173" y2="89487"/>
                        <a14:foregroundMark x1="90152" y1="88070" x2="92934" y2="88855"/>
                        <a14:foregroundMark x1="89424" y1="87865" x2="90145" y2="88068"/>
                        <a14:foregroundMark x1="84400" y1="86446" x2="89292" y2="87827"/>
                        <a14:foregroundMark x1="96267" y1="96084" x2="96533" y2="96084"/>
                        <a14:foregroundMark x1="95467" y1="87651" x2="95507" y2="87105"/>
                        <a14:foregroundMark x1="95448" y1="87903" x2="95467" y2="87651"/>
                        <a14:foregroundMark x1="33536" y1="87703" x2="37726" y2="86294"/>
                        <a14:foregroundMark x1="14129" y1="94229" x2="28325" y2="89455"/>
                        <a14:foregroundMark x1="13400" y1="94474" x2="13835" y2="94328"/>
                        <a14:foregroundMark x1="11683" y1="95051" x2="12462" y2="94789"/>
                        <a14:foregroundMark x1="4133" y1="97590" x2="4939" y2="97319"/>
                        <a14:foregroundMark x1="41995" y1="86034" x2="59466" y2="87175"/>
                        <a14:foregroundMark x1="14304" y1="94474" x2="28294" y2="87780"/>
                        <a14:foregroundMark x1="12041" y1="95557" x2="12278" y2="95444"/>
                        <a14:foregroundMark x1="31698" y1="59020" x2="46667" y2="51506"/>
                        <a14:foregroundMark x1="44533" y1="45482" x2="27467" y2="39157"/>
                        <a14:foregroundMark x1="47333" y1="42470" x2="46000" y2="41867"/>
                        <a14:foregroundMark x1="37535" y1="66953" x2="39600" y2="68072"/>
                        <a14:foregroundMark x1="26720" y1="55866" x2="23529" y2="53928"/>
                        <a14:foregroundMark x1="31866" y1="58991" x2="29695" y2="57673"/>
                        <a14:foregroundMark x1="15600" y1="43373" x2="25733" y2="32831"/>
                        <a14:foregroundMark x1="21496" y1="45267" x2="23200" y2="32831"/>
                        <a14:foregroundMark x1="19790" y1="45168" x2="22667" y2="34337"/>
                        <a14:foregroundMark x1="18667" y1="49398" x2="18863" y2="48662"/>
                        <a14:foregroundMark x1="20133" y1="34940" x2="12267" y2="41265"/>
                        <a14:foregroundMark x1="21467" y1="33735" x2="29333" y2="37651"/>
                        <a14:foregroundMark x1="25733" y1="32229" x2="38133" y2="31024"/>
                        <a14:foregroundMark x1="25333" y1="37048" x2="29600" y2="32831"/>
                        <a14:foregroundMark x1="26933" y1="31024" x2="40533" y2="24699"/>
                        <a14:foregroundMark x1="29067" y1="31024" x2="41467" y2="17169"/>
                        <a14:foregroundMark x1="26267" y1="28313" x2="40933" y2="16566"/>
                        <a14:foregroundMark x1="6851" y1="88228" x2="28335" y2="89979"/>
                        <a14:foregroundMark x1="7722" y1="89458" x2="28325" y2="89458"/>
                        <a14:foregroundMark x1="22933" y1="90060" x2="23055" y2="87855"/>
                        <a14:foregroundMark x1="23835" y1="87349" x2="24800" y2="87349"/>
                        <a14:foregroundMark x1="22756" y1="83735" x2="24133" y2="83735"/>
                        <a14:foregroundMark x1="17200" y1="93373" x2="20658" y2="87586"/>
                        <a14:foregroundMark x1="20133" y1="90663" x2="12267" y2="88554"/>
                        <a14:foregroundMark x1="3600" y1="90060" x2="6933" y2="90964"/>
                        <a14:foregroundMark x1="3333" y1="92771" x2="6267" y2="91566"/>
                        <a14:foregroundMark x1="3600" y1="87651" x2="4267" y2="90060"/>
                        <a14:foregroundMark x1="6933" y1="91566" x2="6933" y2="91566"/>
                        <a14:foregroundMark x1="52000" y1="42470" x2="51333" y2="47289"/>
                        <a14:foregroundMark x1="50800" y1="45783" x2="51333" y2="49096"/>
                        <a14:foregroundMark x1="50800" y1="50000" x2="50800" y2="50000"/>
                        <a14:foregroundMark x1="49333" y1="51205" x2="49333" y2="51205"/>
                        <a14:foregroundMark x1="49867" y1="51205" x2="48133" y2="53313"/>
                        <a14:foregroundMark x1="51733" y1="43373" x2="43067" y2="55422"/>
                        <a14:foregroundMark x1="31200" y1="47892" x2="32133" y2="46084"/>
                        <a14:foregroundMark x1="31867" y1="47892" x2="32667" y2="47892"/>
                        <a14:foregroundMark x1="34133" y1="49398" x2="34133" y2="49398"/>
                        <a14:foregroundMark x1="21733" y1="50602" x2="22533" y2="50602"/>
                        <a14:foregroundMark x1="24000" y1="51205" x2="24000" y2="51205"/>
                        <a14:foregroundMark x1="22933" y1="50000" x2="22933" y2="50000"/>
                        <a14:foregroundMark x1="27600" y1="50000" x2="24400" y2="49096"/>
                        <a14:foregroundMark x1="24000" y1="49398" x2="20533" y2="50000"/>
                        <a14:foregroundMark x1="24000" y1="51807" x2="25333" y2="50000"/>
                        <a14:foregroundMark x1="23200" y1="49398" x2="26133" y2="49096"/>
                        <a14:foregroundMark x1="37733" y1="68675" x2="37733" y2="68675"/>
                        <a14:foregroundMark x1="38000" y1="70783" x2="38000" y2="65964"/>
                        <a14:foregroundMark x1="28267" y1="59940" x2="32400" y2="58133"/>
                        <a14:foregroundMark x1="31467" y1="58133" x2="35600" y2="52711"/>
                        <a14:foregroundMark x1="46000" y1="29819" x2="41067" y2="38554"/>
                        <a14:foregroundMark x1="49867" y1="35241" x2="49867" y2="35241"/>
                        <a14:foregroundMark x1="47867" y1="29217" x2="47867" y2="29217"/>
                        <a14:foregroundMark x1="47200" y1="27711" x2="47200" y2="27711"/>
                        <a14:foregroundMark x1="95867" y1="85542" x2="95333" y2="94880"/>
                        <a14:foregroundMark x1="83200" y1="88253" x2="82533" y2="86145"/>
                        <a14:foregroundMark x1="83467" y1="90663" x2="82800" y2="87349"/>
                        <a14:foregroundMark x1="82533" y1="85542" x2="83733" y2="90060"/>
                        <a14:foregroundMark x1="38267" y1="60843" x2="37733" y2="68072"/>
                        <a14:foregroundMark x1="38267" y1="69277" x2="38667" y2="66867"/>
                        <a14:foregroundMark x1="37733" y1="69277" x2="37733" y2="64759"/>
                        <a14:backgroundMark x1="7067" y1="48795" x2="133" y2="81627"/>
                        <a14:backgroundMark x1="22000" y1="68072" x2="42667" y2="77711"/>
                        <a14:backgroundMark x1="73067" y1="79518" x2="72133" y2="78012"/>
                        <a14:backgroundMark x1="62000" y1="81325" x2="70400" y2="78916"/>
                        <a14:backgroundMark x1="56667" y1="80120" x2="56667" y2="80120"/>
                        <a14:backgroundMark x1="60533" y1="79518" x2="50133" y2="72892"/>
                        <a14:backgroundMark x1="95867" y1="99398" x2="27600" y2="99699"/>
                        <a14:backgroundMark x1="6235" y1="93254" x2="10800" y2="99699"/>
                        <a14:backgroundMark x1="1200" y1="86145" x2="2896" y2="88539"/>
                        <a14:backgroundMark x1="11333" y1="98795" x2="26800" y2="98795"/>
                        <a14:backgroundMark x1="4800" y1="96988" x2="4800" y2="96988"/>
                        <a14:backgroundMark x1="4267" y1="98193" x2="267" y2="98193"/>
                        <a14:backgroundMark x1="4267" y1="81627" x2="3067" y2="84036"/>
                        <a14:backgroundMark x1="79200" y1="85542" x2="79200" y2="84036"/>
                        <a14:backgroundMark x1="79333" y1="84940" x2="79333" y2="84940"/>
                        <a14:backgroundMark x1="79867" y1="84639" x2="78667" y2="84036"/>
                        <a14:backgroundMark x1="61733" y1="86747" x2="61733" y2="93675"/>
                        <a14:backgroundMark x1="79867" y1="83434" x2="79867" y2="93373"/>
                        <a14:backgroundMark x1="98533" y1="88253" x2="98533" y2="92169"/>
                        <a14:backgroundMark x1="95362" y1="94888" x2="95333" y2="95482"/>
                        <a14:backgroundMark x1="90533" y1="90060" x2="90533" y2="90060"/>
                        <a14:backgroundMark x1="89733" y1="90663" x2="90267" y2="87349"/>
                        <a14:backgroundMark x1="90533" y1="90964" x2="90533" y2="90964"/>
                        <a14:backgroundMark x1="90000" y1="90663" x2="90000" y2="90663"/>
                        <a14:backgroundMark x1="90000" y1="90663" x2="90000" y2="90663"/>
                        <a14:backgroundMark x1="90000" y1="90663" x2="90000" y2="90663"/>
                        <a14:backgroundMark x1="82267" y1="94277" x2="81808" y2="92411"/>
                        <a14:backgroundMark x1="39200" y1="87349" x2="37067" y2="82831"/>
                        <a14:backgroundMark x1="41867" y1="85542" x2="38667" y2="84639"/>
                        <a14:backgroundMark x1="30533" y1="86145" x2="30667" y2="93373"/>
                        <a14:backgroundMark x1="31467" y1="86145" x2="34400" y2="84036"/>
                        <a14:backgroundMark x1="22667" y1="83434" x2="19600" y2="84036"/>
                        <a14:backgroundMark x1="20378" y1="49474" x2="19067" y2="49398"/>
                        <a14:backgroundMark x1="29467" y1="50000" x2="27571" y2="49890"/>
                        <a14:backgroundMark x1="30374" y1="52419" x2="30933" y2="52711"/>
                        <a14:backgroundMark x1="29200" y1="51807" x2="30326" y2="52394"/>
                        <a14:backgroundMark x1="28000" y1="51205" x2="30000" y2="57229"/>
                        <a14:backgroundMark x1="27173" y1="64291" x2="21067" y2="65361"/>
                        <a14:backgroundMark x1="35825" y1="62775" x2="27526" y2="64229"/>
                        <a14:backgroundMark x1="48133" y1="17771" x2="53733" y2="33735"/>
                        <a14:backgroundMark x1="89733" y1="90964" x2="89733" y2="9006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10806" y="6823"/>
            <a:ext cx="1878986" cy="8317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86EB6F2-105D-D229-D9F1-E21BB56191BD}"/>
              </a:ext>
            </a:extLst>
          </p:cNvPr>
          <p:cNvSpPr txBox="1"/>
          <p:nvPr/>
        </p:nvSpPr>
        <p:spPr>
          <a:xfrm>
            <a:off x="2072729" y="838028"/>
            <a:ext cx="4926349" cy="83176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b="1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b="1" baseline="30000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b="1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National and 10</a:t>
            </a:r>
            <a:r>
              <a:rPr lang="en-US" b="1" baseline="30000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b="1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International Conference on</a:t>
            </a:r>
          </a:p>
          <a:p>
            <a:pPr algn="ctr">
              <a:lnSpc>
                <a:spcPct val="110000"/>
              </a:lnSpc>
            </a:pPr>
            <a:r>
              <a:rPr lang="en-US" sz="3200" b="1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e-Learning and e-Teaching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06F833-CC09-7A1F-477B-A47968C51721}"/>
              </a:ext>
            </a:extLst>
          </p:cNvPr>
          <p:cNvSpPr txBox="1"/>
          <p:nvPr/>
        </p:nvSpPr>
        <p:spPr>
          <a:xfrm>
            <a:off x="105513" y="106124"/>
            <a:ext cx="82907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Feb 28</a:t>
            </a:r>
          </a:p>
          <a:p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  <a:p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 02</a:t>
            </a:r>
          </a:p>
          <a:p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B2406A-6446-FE91-3423-875AD3AA681F}"/>
              </a:ext>
            </a:extLst>
          </p:cNvPr>
          <p:cNvSpPr txBox="1"/>
          <p:nvPr/>
        </p:nvSpPr>
        <p:spPr>
          <a:xfrm>
            <a:off x="758561" y="3146180"/>
            <a:ext cx="6933327" cy="1159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400"/>
              </a:spcAft>
            </a:pPr>
            <a:r>
              <a:rPr lang="en-US" sz="1600" b="1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Author/Authors</a:t>
            </a:r>
            <a:r>
              <a:rPr lang="en-US" sz="1600" b="1" baseline="30000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algn="just"/>
            <a:r>
              <a:rPr lang="en-US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Affiliation</a:t>
            </a:r>
          </a:p>
          <a:p>
            <a:pPr algn="just"/>
            <a:r>
              <a:rPr lang="en-US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Affiliation</a:t>
            </a:r>
          </a:p>
          <a:p>
            <a:pPr algn="just"/>
            <a:r>
              <a:rPr lang="en-US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Affiliation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DF65214-5D15-4A7B-55F9-506DF60B1493}"/>
              </a:ext>
            </a:extLst>
          </p:cNvPr>
          <p:cNvSpPr txBox="1"/>
          <p:nvPr/>
        </p:nvSpPr>
        <p:spPr>
          <a:xfrm>
            <a:off x="8368654" y="4189523"/>
            <a:ext cx="83388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Tehran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Iran</a:t>
            </a:r>
          </a:p>
        </p:txBody>
      </p:sp>
      <p:sp>
        <p:nvSpPr>
          <p:cNvPr id="11" name="Google Shape;5556;p79">
            <a:extLst>
              <a:ext uri="{FF2B5EF4-FFF2-40B4-BE49-F238E27FC236}">
                <a16:creationId xmlns:a16="http://schemas.microsoft.com/office/drawing/2014/main" id="{399021F2-EB7B-0E2E-57AB-B7E097212015}"/>
              </a:ext>
            </a:extLst>
          </p:cNvPr>
          <p:cNvSpPr/>
          <p:nvPr/>
        </p:nvSpPr>
        <p:spPr>
          <a:xfrm flipH="1">
            <a:off x="8250862" y="4339691"/>
            <a:ext cx="195521" cy="306738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noFill/>
          <a:ln w="9525" cap="flat" cmpd="sng">
            <a:solidFill>
              <a:srgbClr val="E3E9E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1BC8D8-A00E-C25B-9429-9A85319982E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274" b="80483" l="556" r="98704">
                        <a14:foregroundMark x1="5648" y1="38431" x2="5648" y2="38431"/>
                        <a14:foregroundMark x1="4907" y1="44467" x2="37469" y2="76107"/>
                        <a14:foregroundMark x1="41759" y1="77309" x2="53321" y2="75771"/>
                        <a14:foregroundMark x1="52022" y1="41986" x2="50093" y2="39437"/>
                        <a14:foregroundMark x1="66992" y1="61765" x2="52310" y2="42366"/>
                        <a14:foregroundMark x1="68620" y1="63916" x2="67328" y2="62210"/>
                        <a14:foregroundMark x1="73585" y1="48579" x2="89907" y2="54930"/>
                        <a14:foregroundMark x1="50093" y1="39437" x2="71630" y2="47818"/>
                        <a14:foregroundMark x1="69710" y1="58084" x2="16481" y2="66398"/>
                        <a14:foregroundMark x1="89907" y1="54930" x2="73212" y2="57538"/>
                        <a14:foregroundMark x1="49191" y1="32844" x2="52963" y2="28974"/>
                        <a14:foregroundMark x1="16481" y1="66398" x2="48806" y2="33238"/>
                        <a14:foregroundMark x1="48411" y1="30152" x2="14074" y2="39034"/>
                        <a14:foregroundMark x1="52963" y1="28974" x2="48782" y2="30056"/>
                        <a14:foregroundMark x1="14074" y1="39034" x2="20463" y2="44467"/>
                        <a14:foregroundMark x1="85370" y1="44467" x2="55185" y2="45875"/>
                        <a14:foregroundMark x1="55185" y1="45875" x2="80463" y2="43058"/>
                        <a14:foregroundMark x1="45926" y1="33803" x2="43796" y2="62978"/>
                        <a14:foregroundMark x1="45926" y1="53722" x2="28981" y2="43058"/>
                        <a14:foregroundMark x1="11296" y1="40040" x2="4259" y2="29175"/>
                        <a14:foregroundMark x1="20463" y1="46076" x2="25370" y2="27767"/>
                        <a14:foregroundMark x1="23412" y1="21529" x2="39537" y2="24547"/>
                        <a14:foregroundMark x1="14815" y1="19920" x2="23412" y2="21529"/>
                        <a14:foregroundMark x1="17685" y1="26157" x2="38796" y2="26157"/>
                        <a14:foregroundMark x1="90370" y1="43058" x2="93557" y2="43058"/>
                        <a14:foregroundMark x1="93799" y1="42325" x2="76944" y2="52314"/>
                        <a14:foregroundMark x1="21852" y1="13883" x2="27500" y2="12274"/>
                        <a14:foregroundMark x1="4907" y1="26157" x2="9167" y2="23139"/>
                        <a14:foregroundMark x1="1145" y1="30520" x2="13056" y2="25151"/>
                        <a14:foregroundMark x1="556" y1="30785" x2="1108" y2="30536"/>
                        <a14:backgroundMark x1="1111" y1="36419" x2="370" y2="42656"/>
                        <a14:backgroundMark x1="2315" y1="32797" x2="370" y2="36419"/>
                        <a14:backgroundMark x1="40926" y1="75453" x2="37870" y2="79477"/>
                        <a14:backgroundMark x1="53148" y1="76459" x2="78796" y2="61569"/>
                        <a14:backgroundMark x1="78796" y1="61569" x2="74815" y2="73843"/>
                        <a14:backgroundMark x1="72685" y1="73239" x2="70833" y2="69215"/>
                        <a14:backgroundMark x1="98426" y1="58551" x2="95833" y2="59960"/>
                        <a14:backgroundMark x1="94907" y1="42052" x2="94907" y2="42052"/>
                        <a14:backgroundMark x1="93889" y1="42052" x2="96481" y2="43058"/>
                        <a14:backgroundMark x1="94167" y1="42052" x2="94167" y2="42052"/>
                        <a14:backgroundMark x1="76944" y1="72837" x2="75093" y2="63581"/>
                        <a14:backgroundMark x1="60278" y1="74447" x2="77222" y2="72837"/>
                        <a14:backgroundMark x1="74630" y1="69215" x2="68519" y2="75855"/>
                        <a14:backgroundMark x1="72963" y1="68209" x2="75556" y2="77867"/>
                        <a14:backgroundMark x1="70648" y1="70221" x2="71574" y2="67606"/>
                        <a14:backgroundMark x1="72963" y1="70221" x2="72222" y2="69215"/>
                        <a14:backgroundMark x1="73241" y1="48290" x2="69630" y2="67606"/>
                        <a14:backgroundMark x1="64444" y1="63581" x2="61852" y2="74447"/>
                        <a14:backgroundMark x1="68056" y1="64588" x2="54074" y2="66600"/>
                        <a14:backgroundMark x1="65185" y1="65594" x2="56019" y2="69215"/>
                        <a14:backgroundMark x1="48889" y1="33803" x2="48889" y2="30785"/>
                        <a14:backgroundMark x1="52500" y1="51911" x2="52500" y2="43662"/>
                        <a14:backgroundMark x1="52685" y1="33803" x2="53611" y2="30785"/>
                        <a14:backgroundMark x1="53148" y1="33400" x2="54815" y2="30785"/>
                        <a14:backgroundMark x1="24630" y1="21529" x2="24630" y2="21529"/>
                      </a14:backgroundRemoval>
                    </a14:imgEffect>
                  </a14:imgLayer>
                </a14:imgProps>
              </a:ext>
            </a:extLst>
          </a:blip>
          <a:srcRect t="6213" b="11086"/>
          <a:stretch/>
        </p:blipFill>
        <p:spPr>
          <a:xfrm>
            <a:off x="1816819" y="17863"/>
            <a:ext cx="1930643" cy="73476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F6A7E1D-F598-4D3B-6B59-089D8D46188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89587" y="69912"/>
            <a:ext cx="1703410" cy="72181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0013E6F-474B-4932-65E9-B6BA05DA8F03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3940" r="13168" b="8114"/>
          <a:stretch/>
        </p:blipFill>
        <p:spPr>
          <a:xfrm>
            <a:off x="6146610" y="16574"/>
            <a:ext cx="616529" cy="77718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9A47C6A-9E40-460D-5CD9-0ED169EBB4F6}"/>
              </a:ext>
            </a:extLst>
          </p:cNvPr>
          <p:cNvSpPr txBox="1"/>
          <p:nvPr/>
        </p:nvSpPr>
        <p:spPr>
          <a:xfrm>
            <a:off x="6082844" y="2404206"/>
            <a:ext cx="229808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Photo or Video of</a:t>
            </a:r>
          </a:p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Presenter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4"/>
          <p:cNvSpPr txBox="1">
            <a:spLocks noGrp="1"/>
          </p:cNvSpPr>
          <p:nvPr>
            <p:ph type="title"/>
          </p:nvPr>
        </p:nvSpPr>
        <p:spPr>
          <a:xfrm>
            <a:off x="2199256" y="1233698"/>
            <a:ext cx="3805646" cy="850813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en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</a:t>
            </a:r>
            <a:endParaRPr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Google Shape;69;p14"/>
          <p:cNvSpPr txBox="1">
            <a:spLocks noGrp="1"/>
          </p:cNvSpPr>
          <p:nvPr>
            <p:ph type="body" idx="1"/>
          </p:nvPr>
        </p:nvSpPr>
        <p:spPr>
          <a:xfrm>
            <a:off x="722667" y="2157652"/>
            <a:ext cx="6662199" cy="2112963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buClr>
                <a:schemeClr val="dk1"/>
              </a:buClr>
              <a:buSzPts val="1100"/>
              <a:buNone/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0"/>
              </a:spcBef>
              <a:buClr>
                <a:schemeClr val="dk1"/>
              </a:buClr>
              <a:buSzPts val="1100"/>
              <a:buNone/>
            </a:pP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0"/>
              </a:spcBef>
              <a:buClr>
                <a:schemeClr val="dk1"/>
              </a:buClr>
              <a:buSzPts val="1100"/>
              <a:buNone/>
            </a:pP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None/>
            </a:pPr>
            <a:r>
              <a:rPr lang="e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Google Shape;71;p14"/>
          <p:cNvSpPr txBox="1">
            <a:spLocks noGrp="1"/>
          </p:cNvSpPr>
          <p:nvPr>
            <p:ph type="sldNum" idx="12"/>
          </p:nvPr>
        </p:nvSpPr>
        <p:spPr>
          <a:xfrm>
            <a:off x="8453149" y="4749851"/>
            <a:ext cx="60357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>
              <a:buSzPts val="1100"/>
            </a:pPr>
            <a:fld id="{00000000-1234-1234-1234-123412341234}" type="slidenum">
              <a:rPr lang="en">
                <a:solidFill>
                  <a:srgbClr val="949494"/>
                </a:solidFill>
              </a:rPr>
              <a:pPr>
                <a:buSzPts val="1100"/>
              </a:pPr>
              <a:t>2</a:t>
            </a:fld>
            <a:endParaRPr dirty="0">
              <a:solidFill>
                <a:srgbClr val="949494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506B8D-509A-5CCF-6304-AFFB9B465624}"/>
              </a:ext>
            </a:extLst>
          </p:cNvPr>
          <p:cNvSpPr txBox="1"/>
          <p:nvPr/>
        </p:nvSpPr>
        <p:spPr>
          <a:xfrm>
            <a:off x="29804" y="21572"/>
            <a:ext cx="190468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Feb to 02 Mar 2023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Tehran, Iran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D44306-4209-FD3A-9541-DF4297EE0DCC}"/>
              </a:ext>
            </a:extLst>
          </p:cNvPr>
          <p:cNvSpPr txBox="1"/>
          <p:nvPr/>
        </p:nvSpPr>
        <p:spPr>
          <a:xfrm>
            <a:off x="1926753" y="595716"/>
            <a:ext cx="2548176" cy="4476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800" b="1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sz="800" b="1" baseline="30000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800" b="1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National and 10</a:t>
            </a:r>
            <a:r>
              <a:rPr lang="en-US" sz="800" b="1" baseline="30000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800" b="1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International Conference on</a:t>
            </a:r>
          </a:p>
          <a:p>
            <a:pPr algn="ctr">
              <a:lnSpc>
                <a:spcPct val="110000"/>
              </a:lnSpc>
            </a:pPr>
            <a:r>
              <a:rPr lang="en-US" b="1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e-Learning and e-Teaching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298D3FB-BE0C-B1E9-1A3E-6E7A454F3F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40" b="98193" l="3200" r="97200">
                        <a14:foregroundMark x1="82751" y1="91217" x2="86000" y2="91265"/>
                        <a14:foregroundMark x1="82590" y1="91215" x2="82652" y2="91216"/>
                        <a14:foregroundMark x1="64001" y1="90941" x2="77599" y2="91141"/>
                        <a14:foregroundMark x1="39816" y1="90585" x2="59466" y2="90874"/>
                        <a14:foregroundMark x1="32883" y1="90483" x2="39399" y2="90579"/>
                        <a14:foregroundMark x1="15286" y1="90224" x2="28343" y2="90416"/>
                        <a14:foregroundMark x1="28333" y1="89904" x2="15467" y2="89600"/>
                        <a14:foregroundMark x1="39202" y1="90160" x2="32874" y2="90011"/>
                        <a14:foregroundMark x1="59466" y1="90639" x2="39738" y2="90173"/>
                        <a14:foregroundMark x1="77599" y1="91067" x2="64001" y2="90746"/>
                        <a14:foregroundMark x1="86000" y1="91265" x2="82595" y2="91185"/>
                        <a14:foregroundMark x1="90156" y1="93058" x2="93164" y2="93193"/>
                        <a14:foregroundMark x1="89365" y1="93023" x2="90028" y2="93053"/>
                        <a14:foregroundMark x1="82524" y1="92717" x2="89359" y2="93023"/>
                        <a14:foregroundMark x1="82318" y1="92708" x2="82504" y2="92716"/>
                        <a14:foregroundMark x1="64001" y1="91891" x2="77599" y2="92498"/>
                        <a14:foregroundMark x1="39860" y1="90814" x2="59466" y2="91689"/>
                        <a14:foregroundMark x1="32883" y1="90503" x2="39503" y2="90798"/>
                        <a14:foregroundMark x1="15431" y1="89724" x2="28341" y2="90300"/>
                        <a14:foregroundMark x1="84133" y1="61747" x2="74667" y2="58434"/>
                        <a14:foregroundMark x1="17467" y1="44578" x2="50667" y2="43072"/>
                        <a14:foregroundMark x1="50667" y1="43072" x2="37229" y2="64997"/>
                        <a14:foregroundMark x1="71827" y1="74377" x2="74000" y2="62651"/>
                        <a14:foregroundMark x1="71785" y1="74310" x2="72267" y2="73494"/>
                        <a14:foregroundMark x1="82134" y1="85886" x2="82533" y2="85843"/>
                        <a14:foregroundMark x1="64001" y1="87844" x2="77599" y2="86376"/>
                        <a14:foregroundMark x1="39792" y1="90457" x2="59466" y2="88333"/>
                        <a14:foregroundMark x1="32896" y1="91201" x2="39363" y2="90503"/>
                        <a14:foregroundMark x1="14428" y1="93195" x2="28366" y2="91690"/>
                        <a14:foregroundMark x1="59466" y1="89657" x2="44267" y2="92169"/>
                        <a14:foregroundMark x1="77599" y1="86659" x2="64001" y2="88907"/>
                        <a14:foregroundMark x1="82533" y1="85843" x2="82134" y2="85909"/>
                        <a14:foregroundMark x1="89950" y1="91595" x2="92267" y2="91566"/>
                        <a14:foregroundMark x1="89593" y1="91600" x2="89823" y2="91597"/>
                        <a14:foregroundMark x1="82680" y1="91686" x2="89585" y2="91600"/>
                        <a14:foregroundMark x1="82504" y1="91688" x2="82605" y2="91687"/>
                        <a14:foregroundMark x1="64001" y1="91921" x2="77599" y2="91750"/>
                        <a14:foregroundMark x1="44267" y1="92169" x2="59466" y2="91978"/>
                        <a14:foregroundMark x1="64001" y1="93680" x2="42226" y2="95309"/>
                        <a14:foregroundMark x1="77599" y1="92663" x2="64071" y2="93675"/>
                        <a14:foregroundMark x1="82545" y1="92294" x2="82392" y2="92305"/>
                        <a14:foregroundMark x1="89558" y1="91769" x2="82589" y2="92290"/>
                        <a14:foregroundMark x1="89844" y1="91747" x2="89566" y2="91768"/>
                        <a14:foregroundMark x1="92267" y1="91566" x2="89970" y2="91738"/>
                        <a14:foregroundMark x1="96000" y1="95482" x2="94932" y2="96085"/>
                        <a14:foregroundMark x1="82646" y1="90907" x2="83200" y2="91265"/>
                        <a14:foregroundMark x1="82134" y1="90577" x2="82273" y2="90667"/>
                        <a14:foregroundMark x1="89429" y1="87896" x2="89600" y2="87952"/>
                        <a14:foregroundMark x1="83544" y1="85972" x2="89295" y2="87852"/>
                        <a14:foregroundMark x1="82134" y1="85511" x2="83430" y2="85935"/>
                        <a14:foregroundMark x1="91988" y1="90060" x2="92933" y2="89458"/>
                        <a14:foregroundMark x1="91041" y1="90663" x2="91988" y2="90060"/>
                        <a14:foregroundMark x1="90569" y1="90964" x2="91041" y2="90663"/>
                        <a14:foregroundMark x1="89919" y1="91378" x2="90569" y2="90964"/>
                        <a14:foregroundMark x1="89595" y1="91585" x2="89802" y2="91453"/>
                        <a14:foregroundMark x1="87733" y1="92771" x2="89587" y2="91590"/>
                        <a14:foregroundMark x1="95790" y1="89662" x2="96266" y2="89796"/>
                        <a14:foregroundMark x1="92934" y1="88855" x2="95173" y2="89487"/>
                        <a14:foregroundMark x1="90152" y1="88070" x2="92934" y2="88855"/>
                        <a14:foregroundMark x1="89424" y1="87865" x2="90145" y2="88068"/>
                        <a14:foregroundMark x1="84400" y1="86446" x2="89292" y2="87827"/>
                        <a14:foregroundMark x1="96267" y1="96084" x2="96533" y2="96084"/>
                        <a14:foregroundMark x1="95467" y1="87651" x2="95507" y2="87105"/>
                        <a14:foregroundMark x1="95448" y1="87903" x2="95467" y2="87651"/>
                        <a14:foregroundMark x1="33536" y1="87703" x2="37726" y2="86294"/>
                        <a14:foregroundMark x1="14129" y1="94229" x2="28325" y2="89455"/>
                        <a14:foregroundMark x1="13400" y1="94474" x2="13835" y2="94328"/>
                        <a14:foregroundMark x1="11683" y1="95051" x2="12462" y2="94789"/>
                        <a14:foregroundMark x1="4133" y1="97590" x2="4939" y2="97319"/>
                        <a14:foregroundMark x1="41995" y1="86034" x2="59466" y2="87175"/>
                        <a14:foregroundMark x1="14304" y1="94474" x2="28294" y2="87780"/>
                        <a14:foregroundMark x1="12041" y1="95557" x2="12278" y2="95444"/>
                        <a14:foregroundMark x1="31698" y1="59020" x2="46667" y2="51506"/>
                        <a14:foregroundMark x1="44533" y1="45482" x2="27467" y2="39157"/>
                        <a14:foregroundMark x1="47333" y1="42470" x2="46000" y2="41867"/>
                        <a14:foregroundMark x1="37535" y1="66953" x2="39600" y2="68072"/>
                        <a14:foregroundMark x1="26720" y1="55866" x2="23529" y2="53928"/>
                        <a14:foregroundMark x1="31866" y1="58991" x2="29695" y2="57673"/>
                        <a14:foregroundMark x1="15600" y1="43373" x2="25733" y2="32831"/>
                        <a14:foregroundMark x1="21496" y1="45267" x2="23200" y2="32831"/>
                        <a14:foregroundMark x1="19790" y1="45168" x2="22667" y2="34337"/>
                        <a14:foregroundMark x1="18667" y1="49398" x2="18863" y2="48662"/>
                        <a14:foregroundMark x1="20133" y1="34940" x2="12267" y2="41265"/>
                        <a14:foregroundMark x1="21467" y1="33735" x2="29333" y2="37651"/>
                        <a14:foregroundMark x1="25733" y1="32229" x2="38133" y2="31024"/>
                        <a14:foregroundMark x1="25333" y1="37048" x2="29600" y2="32831"/>
                        <a14:foregroundMark x1="26933" y1="31024" x2="40533" y2="24699"/>
                        <a14:foregroundMark x1="29067" y1="31024" x2="41467" y2="17169"/>
                        <a14:foregroundMark x1="26267" y1="28313" x2="40933" y2="16566"/>
                        <a14:foregroundMark x1="6851" y1="88228" x2="28335" y2="89979"/>
                        <a14:foregroundMark x1="7722" y1="89458" x2="28325" y2="89458"/>
                        <a14:foregroundMark x1="22933" y1="90060" x2="23055" y2="87855"/>
                        <a14:foregroundMark x1="23835" y1="87349" x2="24800" y2="87349"/>
                        <a14:foregroundMark x1="22756" y1="83735" x2="24133" y2="83735"/>
                        <a14:foregroundMark x1="17200" y1="93373" x2="20658" y2="87586"/>
                        <a14:foregroundMark x1="20133" y1="90663" x2="12267" y2="88554"/>
                        <a14:foregroundMark x1="3600" y1="90060" x2="6933" y2="90964"/>
                        <a14:foregroundMark x1="3333" y1="92771" x2="6267" y2="91566"/>
                        <a14:foregroundMark x1="3600" y1="87651" x2="4267" y2="90060"/>
                        <a14:foregroundMark x1="6933" y1="91566" x2="6933" y2="91566"/>
                        <a14:foregroundMark x1="52000" y1="42470" x2="51333" y2="47289"/>
                        <a14:foregroundMark x1="50800" y1="45783" x2="51333" y2="49096"/>
                        <a14:foregroundMark x1="50800" y1="50000" x2="50800" y2="50000"/>
                        <a14:foregroundMark x1="49333" y1="51205" x2="49333" y2="51205"/>
                        <a14:foregroundMark x1="49867" y1="51205" x2="48133" y2="53313"/>
                        <a14:foregroundMark x1="51733" y1="43373" x2="43067" y2="55422"/>
                        <a14:foregroundMark x1="31200" y1="47892" x2="32133" y2="46084"/>
                        <a14:foregroundMark x1="31867" y1="47892" x2="32667" y2="47892"/>
                        <a14:foregroundMark x1="34133" y1="49398" x2="34133" y2="49398"/>
                        <a14:foregroundMark x1="21733" y1="50602" x2="22533" y2="50602"/>
                        <a14:foregroundMark x1="24000" y1="51205" x2="24000" y2="51205"/>
                        <a14:foregroundMark x1="22933" y1="50000" x2="22933" y2="50000"/>
                        <a14:foregroundMark x1="27600" y1="50000" x2="24400" y2="49096"/>
                        <a14:foregroundMark x1="24000" y1="49398" x2="20533" y2="50000"/>
                        <a14:foregroundMark x1="24000" y1="51807" x2="25333" y2="50000"/>
                        <a14:foregroundMark x1="23200" y1="49398" x2="26133" y2="49096"/>
                        <a14:foregroundMark x1="37733" y1="68675" x2="37733" y2="68675"/>
                        <a14:foregroundMark x1="38000" y1="70783" x2="38000" y2="65964"/>
                        <a14:foregroundMark x1="28267" y1="59940" x2="32400" y2="58133"/>
                        <a14:foregroundMark x1="31467" y1="58133" x2="35600" y2="52711"/>
                        <a14:foregroundMark x1="46000" y1="29819" x2="41067" y2="38554"/>
                        <a14:foregroundMark x1="49867" y1="35241" x2="49867" y2="35241"/>
                        <a14:foregroundMark x1="47867" y1="29217" x2="47867" y2="29217"/>
                        <a14:foregroundMark x1="47200" y1="27711" x2="47200" y2="27711"/>
                        <a14:foregroundMark x1="95867" y1="85542" x2="95333" y2="94880"/>
                        <a14:foregroundMark x1="83200" y1="88253" x2="82533" y2="86145"/>
                        <a14:foregroundMark x1="83467" y1="90663" x2="82800" y2="87349"/>
                        <a14:foregroundMark x1="82533" y1="85542" x2="83733" y2="90060"/>
                        <a14:foregroundMark x1="38267" y1="60843" x2="37733" y2="68072"/>
                        <a14:foregroundMark x1="38267" y1="69277" x2="38667" y2="66867"/>
                        <a14:foregroundMark x1="37733" y1="69277" x2="37733" y2="64759"/>
                        <a14:backgroundMark x1="7067" y1="48795" x2="133" y2="81627"/>
                        <a14:backgroundMark x1="22000" y1="68072" x2="42667" y2="77711"/>
                        <a14:backgroundMark x1="73067" y1="79518" x2="72133" y2="78012"/>
                        <a14:backgroundMark x1="62000" y1="81325" x2="70400" y2="78916"/>
                        <a14:backgroundMark x1="56667" y1="80120" x2="56667" y2="80120"/>
                        <a14:backgroundMark x1="60533" y1="79518" x2="50133" y2="72892"/>
                        <a14:backgroundMark x1="95867" y1="99398" x2="27600" y2="99699"/>
                        <a14:backgroundMark x1="6235" y1="93254" x2="10800" y2="99699"/>
                        <a14:backgroundMark x1="1200" y1="86145" x2="2896" y2="88539"/>
                        <a14:backgroundMark x1="11333" y1="98795" x2="26800" y2="98795"/>
                        <a14:backgroundMark x1="4800" y1="96988" x2="4800" y2="96988"/>
                        <a14:backgroundMark x1="4267" y1="98193" x2="267" y2="98193"/>
                        <a14:backgroundMark x1="4267" y1="81627" x2="3067" y2="84036"/>
                        <a14:backgroundMark x1="79200" y1="85542" x2="79200" y2="84036"/>
                        <a14:backgroundMark x1="79333" y1="84940" x2="79333" y2="84940"/>
                        <a14:backgroundMark x1="79867" y1="84639" x2="78667" y2="84036"/>
                        <a14:backgroundMark x1="61733" y1="86747" x2="61733" y2="93675"/>
                        <a14:backgroundMark x1="79867" y1="83434" x2="79867" y2="93373"/>
                        <a14:backgroundMark x1="98533" y1="88253" x2="98533" y2="92169"/>
                        <a14:backgroundMark x1="95362" y1="94888" x2="95333" y2="95482"/>
                        <a14:backgroundMark x1="90533" y1="90060" x2="90533" y2="90060"/>
                        <a14:backgroundMark x1="89733" y1="90663" x2="90267" y2="87349"/>
                        <a14:backgroundMark x1="90533" y1="90964" x2="90533" y2="90964"/>
                        <a14:backgroundMark x1="90000" y1="90663" x2="90000" y2="90663"/>
                        <a14:backgroundMark x1="90000" y1="90663" x2="90000" y2="90663"/>
                        <a14:backgroundMark x1="90000" y1="90663" x2="90000" y2="90663"/>
                        <a14:backgroundMark x1="82267" y1="94277" x2="81808" y2="92411"/>
                        <a14:backgroundMark x1="39200" y1="87349" x2="37067" y2="82831"/>
                        <a14:backgroundMark x1="41867" y1="85542" x2="38667" y2="84639"/>
                        <a14:backgroundMark x1="30533" y1="86145" x2="30667" y2="93373"/>
                        <a14:backgroundMark x1="31467" y1="86145" x2="34400" y2="84036"/>
                        <a14:backgroundMark x1="22667" y1="83434" x2="19600" y2="84036"/>
                        <a14:backgroundMark x1="20378" y1="49474" x2="19067" y2="49398"/>
                        <a14:backgroundMark x1="29467" y1="50000" x2="27571" y2="49890"/>
                        <a14:backgroundMark x1="30374" y1="52419" x2="30933" y2="52711"/>
                        <a14:backgroundMark x1="29200" y1="51807" x2="30326" y2="52394"/>
                        <a14:backgroundMark x1="28000" y1="51205" x2="30000" y2="57229"/>
                        <a14:backgroundMark x1="27173" y1="64291" x2="21067" y2="65361"/>
                        <a14:backgroundMark x1="35825" y1="62775" x2="27526" y2="64229"/>
                        <a14:backgroundMark x1="48133" y1="17771" x2="53733" y2="33735"/>
                        <a14:backgroundMark x1="89733" y1="90964" x2="89733" y2="9006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01540" y="216"/>
            <a:ext cx="1505845" cy="66659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740BE6C-8D2D-D23D-967D-CF3A5A1015C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274" b="80483" l="556" r="98704">
                        <a14:foregroundMark x1="5648" y1="38431" x2="5648" y2="38431"/>
                        <a14:foregroundMark x1="4907" y1="44467" x2="37469" y2="76107"/>
                        <a14:foregroundMark x1="41759" y1="77309" x2="53321" y2="75771"/>
                        <a14:foregroundMark x1="52022" y1="41986" x2="50093" y2="39437"/>
                        <a14:foregroundMark x1="66992" y1="61765" x2="52310" y2="42366"/>
                        <a14:foregroundMark x1="68620" y1="63916" x2="67328" y2="62210"/>
                        <a14:foregroundMark x1="73585" y1="48579" x2="89907" y2="54930"/>
                        <a14:foregroundMark x1="50093" y1="39437" x2="71630" y2="47818"/>
                        <a14:foregroundMark x1="69710" y1="58084" x2="16481" y2="66398"/>
                        <a14:foregroundMark x1="89907" y1="54930" x2="73212" y2="57538"/>
                        <a14:foregroundMark x1="49191" y1="32844" x2="52963" y2="28974"/>
                        <a14:foregroundMark x1="16481" y1="66398" x2="48806" y2="33238"/>
                        <a14:foregroundMark x1="48411" y1="30152" x2="14074" y2="39034"/>
                        <a14:foregroundMark x1="52963" y1="28974" x2="48782" y2="30056"/>
                        <a14:foregroundMark x1="14074" y1="39034" x2="20463" y2="44467"/>
                        <a14:foregroundMark x1="85370" y1="44467" x2="55185" y2="45875"/>
                        <a14:foregroundMark x1="55185" y1="45875" x2="80463" y2="43058"/>
                        <a14:foregroundMark x1="45926" y1="33803" x2="43796" y2="62978"/>
                        <a14:foregroundMark x1="45926" y1="53722" x2="28981" y2="43058"/>
                        <a14:foregroundMark x1="11296" y1="40040" x2="4259" y2="29175"/>
                        <a14:foregroundMark x1="20463" y1="46076" x2="25370" y2="27767"/>
                        <a14:foregroundMark x1="23412" y1="21529" x2="39537" y2="24547"/>
                        <a14:foregroundMark x1="14815" y1="19920" x2="23412" y2="21529"/>
                        <a14:foregroundMark x1="17685" y1="26157" x2="38796" y2="26157"/>
                        <a14:foregroundMark x1="90370" y1="43058" x2="93557" y2="43058"/>
                        <a14:foregroundMark x1="93799" y1="42325" x2="76944" y2="52314"/>
                        <a14:foregroundMark x1="21852" y1="13883" x2="27500" y2="12274"/>
                        <a14:foregroundMark x1="4907" y1="26157" x2="9167" y2="23139"/>
                        <a14:foregroundMark x1="1145" y1="30520" x2="13056" y2="25151"/>
                        <a14:foregroundMark x1="556" y1="30785" x2="1108" y2="30536"/>
                        <a14:backgroundMark x1="1111" y1="36419" x2="370" y2="42656"/>
                        <a14:backgroundMark x1="2315" y1="32797" x2="370" y2="36419"/>
                        <a14:backgroundMark x1="40926" y1="75453" x2="37870" y2="79477"/>
                        <a14:backgroundMark x1="53148" y1="76459" x2="78796" y2="61569"/>
                        <a14:backgroundMark x1="78796" y1="61569" x2="74815" y2="73843"/>
                        <a14:backgroundMark x1="72685" y1="73239" x2="70833" y2="69215"/>
                        <a14:backgroundMark x1="98426" y1="58551" x2="95833" y2="59960"/>
                        <a14:backgroundMark x1="94907" y1="42052" x2="94907" y2="42052"/>
                        <a14:backgroundMark x1="93889" y1="42052" x2="96481" y2="43058"/>
                        <a14:backgroundMark x1="94167" y1="42052" x2="94167" y2="42052"/>
                        <a14:backgroundMark x1="76944" y1="72837" x2="75093" y2="63581"/>
                        <a14:backgroundMark x1="60278" y1="74447" x2="77222" y2="72837"/>
                        <a14:backgroundMark x1="74630" y1="69215" x2="68519" y2="75855"/>
                        <a14:backgroundMark x1="72963" y1="68209" x2="75556" y2="77867"/>
                        <a14:backgroundMark x1="70648" y1="70221" x2="71574" y2="67606"/>
                        <a14:backgroundMark x1="72963" y1="70221" x2="72222" y2="69215"/>
                        <a14:backgroundMark x1="73241" y1="48290" x2="69630" y2="67606"/>
                        <a14:backgroundMark x1="64444" y1="63581" x2="61852" y2="74447"/>
                        <a14:backgroundMark x1="68056" y1="64588" x2="54074" y2="66600"/>
                        <a14:backgroundMark x1="65185" y1="65594" x2="56019" y2="69215"/>
                        <a14:backgroundMark x1="48889" y1="33803" x2="48889" y2="30785"/>
                        <a14:backgroundMark x1="52500" y1="51911" x2="52500" y2="43662"/>
                        <a14:backgroundMark x1="52685" y1="33803" x2="53611" y2="30785"/>
                        <a14:backgroundMark x1="53148" y1="33400" x2="54815" y2="30785"/>
                        <a14:backgroundMark x1="24630" y1="21529" x2="24630" y2="21529"/>
                      </a14:backgroundRemoval>
                    </a14:imgEffect>
                  </a14:imgLayer>
                </a14:imgProps>
              </a:ext>
            </a:extLst>
          </a:blip>
          <a:srcRect t="6213" b="11086"/>
          <a:stretch/>
        </p:blipFill>
        <p:spPr>
          <a:xfrm>
            <a:off x="2389508" y="22800"/>
            <a:ext cx="1622665" cy="61755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B78F199-88A0-F1C3-66CB-3DEA2D14A7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667" b="93889" l="9409" r="89785">
                        <a14:foregroundMark x1="62366" y1="88333" x2="77957" y2="86667"/>
                        <a14:foregroundMark x1="69355" y1="90556" x2="69892" y2="90556"/>
                        <a14:foregroundMark x1="60753" y1="10556" x2="89785" y2="48333"/>
                        <a14:foregroundMark x1="81183" y1="50556" x2="61290" y2="10556"/>
                        <a14:foregroundMark x1="58065" y1="8889" x2="73656" y2="8889"/>
                        <a14:foregroundMark x1="60215" y1="7222" x2="73656" y2="8333"/>
                        <a14:foregroundMark x1="39785" y1="48889" x2="50538" y2="35000"/>
                        <a14:foregroundMark x1="42473" y1="72222" x2="20430" y2="32222"/>
                        <a14:foregroundMark x1="42473" y1="77222" x2="23656" y2="32778"/>
                        <a14:foregroundMark x1="50000" y1="68333" x2="62903" y2="64444"/>
                        <a14:foregroundMark x1="14516" y1="86667" x2="15591" y2="91667"/>
                        <a14:foregroundMark x1="16129" y1="90556" x2="50538" y2="87222"/>
                        <a14:foregroundMark x1="53763" y1="93889" x2="49462" y2="91667"/>
                        <a14:foregroundMark x1="52151" y1="90000" x2="41935" y2="86667"/>
                        <a14:foregroundMark x1="50000" y1="87778" x2="55376" y2="93333"/>
                        <a14:foregroundMark x1="18817" y1="92778" x2="19892" y2="87222"/>
                        <a14:foregroundMark x1="17204" y1="91111" x2="37097" y2="86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42460" y="8184"/>
            <a:ext cx="677718" cy="65585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9CE3DDA-2C05-A44A-1187-C70DAAC70FB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62860" y="8184"/>
            <a:ext cx="1505844" cy="63809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CE7F8C7-A496-B642-2E47-857B1C69AEDA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3940" r="13168" b="8114"/>
          <a:stretch/>
        </p:blipFill>
        <p:spPr>
          <a:xfrm>
            <a:off x="6296103" y="13574"/>
            <a:ext cx="520281" cy="655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648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4"/>
          <p:cNvSpPr txBox="1">
            <a:spLocks noGrp="1"/>
          </p:cNvSpPr>
          <p:nvPr>
            <p:ph type="title"/>
          </p:nvPr>
        </p:nvSpPr>
        <p:spPr>
          <a:xfrm>
            <a:off x="2199256" y="1233698"/>
            <a:ext cx="3805646" cy="850813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en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</a:t>
            </a:r>
            <a:endParaRPr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Google Shape;69;p14"/>
          <p:cNvSpPr txBox="1">
            <a:spLocks noGrp="1"/>
          </p:cNvSpPr>
          <p:nvPr>
            <p:ph type="body" idx="1"/>
          </p:nvPr>
        </p:nvSpPr>
        <p:spPr>
          <a:xfrm>
            <a:off x="722667" y="2157652"/>
            <a:ext cx="6662199" cy="2112963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buClr>
                <a:schemeClr val="dk1"/>
              </a:buClr>
              <a:buSzPts val="1100"/>
              <a:buNone/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0"/>
              </a:spcBef>
              <a:buClr>
                <a:schemeClr val="dk1"/>
              </a:buClr>
              <a:buSzPts val="1100"/>
              <a:buNone/>
            </a:pP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0"/>
              </a:spcBef>
              <a:buClr>
                <a:schemeClr val="dk1"/>
              </a:buClr>
              <a:buSzPts val="1100"/>
              <a:buNone/>
            </a:pP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None/>
            </a:pPr>
            <a:r>
              <a:rPr lang="e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Google Shape;71;p14"/>
          <p:cNvSpPr txBox="1">
            <a:spLocks noGrp="1"/>
          </p:cNvSpPr>
          <p:nvPr>
            <p:ph type="sldNum" idx="12"/>
          </p:nvPr>
        </p:nvSpPr>
        <p:spPr>
          <a:xfrm>
            <a:off x="8453149" y="4749851"/>
            <a:ext cx="60357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>
              <a:buSzPts val="1100"/>
            </a:pPr>
            <a:fld id="{00000000-1234-1234-1234-123412341234}" type="slidenum">
              <a:rPr lang="en">
                <a:solidFill>
                  <a:srgbClr val="949494"/>
                </a:solidFill>
              </a:rPr>
              <a:pPr>
                <a:buSzPts val="1100"/>
              </a:pPr>
              <a:t>3</a:t>
            </a:fld>
            <a:endParaRPr dirty="0">
              <a:solidFill>
                <a:srgbClr val="949494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506B8D-509A-5CCF-6304-AFFB9B465624}"/>
              </a:ext>
            </a:extLst>
          </p:cNvPr>
          <p:cNvSpPr txBox="1"/>
          <p:nvPr/>
        </p:nvSpPr>
        <p:spPr>
          <a:xfrm>
            <a:off x="29804" y="21572"/>
            <a:ext cx="190468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Feb to 02 Mar 2023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Tehran, Iran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D44306-4209-FD3A-9541-DF4297EE0DCC}"/>
              </a:ext>
            </a:extLst>
          </p:cNvPr>
          <p:cNvSpPr txBox="1"/>
          <p:nvPr/>
        </p:nvSpPr>
        <p:spPr>
          <a:xfrm>
            <a:off x="1926753" y="595716"/>
            <a:ext cx="2548176" cy="4476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800" b="1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sz="800" b="1" baseline="30000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800" b="1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National and 10</a:t>
            </a:r>
            <a:r>
              <a:rPr lang="en-US" sz="800" b="1" baseline="30000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800" b="1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International Conference on</a:t>
            </a:r>
          </a:p>
          <a:p>
            <a:pPr algn="ctr">
              <a:lnSpc>
                <a:spcPct val="110000"/>
              </a:lnSpc>
            </a:pPr>
            <a:r>
              <a:rPr lang="en-US" b="1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e-Learning and e-Teaching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298D3FB-BE0C-B1E9-1A3E-6E7A454F3F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40" b="98193" l="3200" r="97200">
                        <a14:foregroundMark x1="82751" y1="91217" x2="86000" y2="91265"/>
                        <a14:foregroundMark x1="82590" y1="91215" x2="82652" y2="91216"/>
                        <a14:foregroundMark x1="64001" y1="90941" x2="77599" y2="91141"/>
                        <a14:foregroundMark x1="39816" y1="90585" x2="59466" y2="90874"/>
                        <a14:foregroundMark x1="32883" y1="90483" x2="39399" y2="90579"/>
                        <a14:foregroundMark x1="15286" y1="90224" x2="28343" y2="90416"/>
                        <a14:foregroundMark x1="28333" y1="89904" x2="15467" y2="89600"/>
                        <a14:foregroundMark x1="39202" y1="90160" x2="32874" y2="90011"/>
                        <a14:foregroundMark x1="59466" y1="90639" x2="39738" y2="90173"/>
                        <a14:foregroundMark x1="77599" y1="91067" x2="64001" y2="90746"/>
                        <a14:foregroundMark x1="86000" y1="91265" x2="82595" y2="91185"/>
                        <a14:foregroundMark x1="90156" y1="93058" x2="93164" y2="93193"/>
                        <a14:foregroundMark x1="89365" y1="93023" x2="90028" y2="93053"/>
                        <a14:foregroundMark x1="82524" y1="92717" x2="89359" y2="93023"/>
                        <a14:foregroundMark x1="82318" y1="92708" x2="82504" y2="92716"/>
                        <a14:foregroundMark x1="64001" y1="91891" x2="77599" y2="92498"/>
                        <a14:foregroundMark x1="39860" y1="90814" x2="59466" y2="91689"/>
                        <a14:foregroundMark x1="32883" y1="90503" x2="39503" y2="90798"/>
                        <a14:foregroundMark x1="15431" y1="89724" x2="28341" y2="90300"/>
                        <a14:foregroundMark x1="84133" y1="61747" x2="74667" y2="58434"/>
                        <a14:foregroundMark x1="17467" y1="44578" x2="50667" y2="43072"/>
                        <a14:foregroundMark x1="50667" y1="43072" x2="37229" y2="64997"/>
                        <a14:foregroundMark x1="71827" y1="74377" x2="74000" y2="62651"/>
                        <a14:foregroundMark x1="71785" y1="74310" x2="72267" y2="73494"/>
                        <a14:foregroundMark x1="82134" y1="85886" x2="82533" y2="85843"/>
                        <a14:foregroundMark x1="64001" y1="87844" x2="77599" y2="86376"/>
                        <a14:foregroundMark x1="39792" y1="90457" x2="59466" y2="88333"/>
                        <a14:foregroundMark x1="32896" y1="91201" x2="39363" y2="90503"/>
                        <a14:foregroundMark x1="14428" y1="93195" x2="28366" y2="91690"/>
                        <a14:foregroundMark x1="59466" y1="89657" x2="44267" y2="92169"/>
                        <a14:foregroundMark x1="77599" y1="86659" x2="64001" y2="88907"/>
                        <a14:foregroundMark x1="82533" y1="85843" x2="82134" y2="85909"/>
                        <a14:foregroundMark x1="89950" y1="91595" x2="92267" y2="91566"/>
                        <a14:foregroundMark x1="89593" y1="91600" x2="89823" y2="91597"/>
                        <a14:foregroundMark x1="82680" y1="91686" x2="89585" y2="91600"/>
                        <a14:foregroundMark x1="82504" y1="91688" x2="82605" y2="91687"/>
                        <a14:foregroundMark x1="64001" y1="91921" x2="77599" y2="91750"/>
                        <a14:foregroundMark x1="44267" y1="92169" x2="59466" y2="91978"/>
                        <a14:foregroundMark x1="64001" y1="93680" x2="42226" y2="95309"/>
                        <a14:foregroundMark x1="77599" y1="92663" x2="64071" y2="93675"/>
                        <a14:foregroundMark x1="82545" y1="92294" x2="82392" y2="92305"/>
                        <a14:foregroundMark x1="89558" y1="91769" x2="82589" y2="92290"/>
                        <a14:foregroundMark x1="89844" y1="91747" x2="89566" y2="91768"/>
                        <a14:foregroundMark x1="92267" y1="91566" x2="89970" y2="91738"/>
                        <a14:foregroundMark x1="96000" y1="95482" x2="94932" y2="96085"/>
                        <a14:foregroundMark x1="82646" y1="90907" x2="83200" y2="91265"/>
                        <a14:foregroundMark x1="82134" y1="90577" x2="82273" y2="90667"/>
                        <a14:foregroundMark x1="89429" y1="87896" x2="89600" y2="87952"/>
                        <a14:foregroundMark x1="83544" y1="85972" x2="89295" y2="87852"/>
                        <a14:foregroundMark x1="82134" y1="85511" x2="83430" y2="85935"/>
                        <a14:foregroundMark x1="91988" y1="90060" x2="92933" y2="89458"/>
                        <a14:foregroundMark x1="91041" y1="90663" x2="91988" y2="90060"/>
                        <a14:foregroundMark x1="90569" y1="90964" x2="91041" y2="90663"/>
                        <a14:foregroundMark x1="89919" y1="91378" x2="90569" y2="90964"/>
                        <a14:foregroundMark x1="89595" y1="91585" x2="89802" y2="91453"/>
                        <a14:foregroundMark x1="87733" y1="92771" x2="89587" y2="91590"/>
                        <a14:foregroundMark x1="95790" y1="89662" x2="96266" y2="89796"/>
                        <a14:foregroundMark x1="92934" y1="88855" x2="95173" y2="89487"/>
                        <a14:foregroundMark x1="90152" y1="88070" x2="92934" y2="88855"/>
                        <a14:foregroundMark x1="89424" y1="87865" x2="90145" y2="88068"/>
                        <a14:foregroundMark x1="84400" y1="86446" x2="89292" y2="87827"/>
                        <a14:foregroundMark x1="96267" y1="96084" x2="96533" y2="96084"/>
                        <a14:foregroundMark x1="95467" y1="87651" x2="95507" y2="87105"/>
                        <a14:foregroundMark x1="95448" y1="87903" x2="95467" y2="87651"/>
                        <a14:foregroundMark x1="33536" y1="87703" x2="37726" y2="86294"/>
                        <a14:foregroundMark x1="14129" y1="94229" x2="28325" y2="89455"/>
                        <a14:foregroundMark x1="13400" y1="94474" x2="13835" y2="94328"/>
                        <a14:foregroundMark x1="11683" y1="95051" x2="12462" y2="94789"/>
                        <a14:foregroundMark x1="4133" y1="97590" x2="4939" y2="97319"/>
                        <a14:foregroundMark x1="41995" y1="86034" x2="59466" y2="87175"/>
                        <a14:foregroundMark x1="14304" y1="94474" x2="28294" y2="87780"/>
                        <a14:foregroundMark x1="12041" y1="95557" x2="12278" y2="95444"/>
                        <a14:foregroundMark x1="31698" y1="59020" x2="46667" y2="51506"/>
                        <a14:foregroundMark x1="44533" y1="45482" x2="27467" y2="39157"/>
                        <a14:foregroundMark x1="47333" y1="42470" x2="46000" y2="41867"/>
                        <a14:foregroundMark x1="37535" y1="66953" x2="39600" y2="68072"/>
                        <a14:foregroundMark x1="26720" y1="55866" x2="23529" y2="53928"/>
                        <a14:foregroundMark x1="31866" y1="58991" x2="29695" y2="57673"/>
                        <a14:foregroundMark x1="15600" y1="43373" x2="25733" y2="32831"/>
                        <a14:foregroundMark x1="21496" y1="45267" x2="23200" y2="32831"/>
                        <a14:foregroundMark x1="19790" y1="45168" x2="22667" y2="34337"/>
                        <a14:foregroundMark x1="18667" y1="49398" x2="18863" y2="48662"/>
                        <a14:foregroundMark x1="20133" y1="34940" x2="12267" y2="41265"/>
                        <a14:foregroundMark x1="21467" y1="33735" x2="29333" y2="37651"/>
                        <a14:foregroundMark x1="25733" y1="32229" x2="38133" y2="31024"/>
                        <a14:foregroundMark x1="25333" y1="37048" x2="29600" y2="32831"/>
                        <a14:foregroundMark x1="26933" y1="31024" x2="40533" y2="24699"/>
                        <a14:foregroundMark x1="29067" y1="31024" x2="41467" y2="17169"/>
                        <a14:foregroundMark x1="26267" y1="28313" x2="40933" y2="16566"/>
                        <a14:foregroundMark x1="6851" y1="88228" x2="28335" y2="89979"/>
                        <a14:foregroundMark x1="7722" y1="89458" x2="28325" y2="89458"/>
                        <a14:foregroundMark x1="22933" y1="90060" x2="23055" y2="87855"/>
                        <a14:foregroundMark x1="23835" y1="87349" x2="24800" y2="87349"/>
                        <a14:foregroundMark x1="22756" y1="83735" x2="24133" y2="83735"/>
                        <a14:foregroundMark x1="17200" y1="93373" x2="20658" y2="87586"/>
                        <a14:foregroundMark x1="20133" y1="90663" x2="12267" y2="88554"/>
                        <a14:foregroundMark x1="3600" y1="90060" x2="6933" y2="90964"/>
                        <a14:foregroundMark x1="3333" y1="92771" x2="6267" y2="91566"/>
                        <a14:foregroundMark x1="3600" y1="87651" x2="4267" y2="90060"/>
                        <a14:foregroundMark x1="6933" y1="91566" x2="6933" y2="91566"/>
                        <a14:foregroundMark x1="52000" y1="42470" x2="51333" y2="47289"/>
                        <a14:foregroundMark x1="50800" y1="45783" x2="51333" y2="49096"/>
                        <a14:foregroundMark x1="50800" y1="50000" x2="50800" y2="50000"/>
                        <a14:foregroundMark x1="49333" y1="51205" x2="49333" y2="51205"/>
                        <a14:foregroundMark x1="49867" y1="51205" x2="48133" y2="53313"/>
                        <a14:foregroundMark x1="51733" y1="43373" x2="43067" y2="55422"/>
                        <a14:foregroundMark x1="31200" y1="47892" x2="32133" y2="46084"/>
                        <a14:foregroundMark x1="31867" y1="47892" x2="32667" y2="47892"/>
                        <a14:foregroundMark x1="34133" y1="49398" x2="34133" y2="49398"/>
                        <a14:foregroundMark x1="21733" y1="50602" x2="22533" y2="50602"/>
                        <a14:foregroundMark x1="24000" y1="51205" x2="24000" y2="51205"/>
                        <a14:foregroundMark x1="22933" y1="50000" x2="22933" y2="50000"/>
                        <a14:foregroundMark x1="27600" y1="50000" x2="24400" y2="49096"/>
                        <a14:foregroundMark x1="24000" y1="49398" x2="20533" y2="50000"/>
                        <a14:foregroundMark x1="24000" y1="51807" x2="25333" y2="50000"/>
                        <a14:foregroundMark x1="23200" y1="49398" x2="26133" y2="49096"/>
                        <a14:foregroundMark x1="37733" y1="68675" x2="37733" y2="68675"/>
                        <a14:foregroundMark x1="38000" y1="70783" x2="38000" y2="65964"/>
                        <a14:foregroundMark x1="28267" y1="59940" x2="32400" y2="58133"/>
                        <a14:foregroundMark x1="31467" y1="58133" x2="35600" y2="52711"/>
                        <a14:foregroundMark x1="46000" y1="29819" x2="41067" y2="38554"/>
                        <a14:foregroundMark x1="49867" y1="35241" x2="49867" y2="35241"/>
                        <a14:foregroundMark x1="47867" y1="29217" x2="47867" y2="29217"/>
                        <a14:foregroundMark x1="47200" y1="27711" x2="47200" y2="27711"/>
                        <a14:foregroundMark x1="95867" y1="85542" x2="95333" y2="94880"/>
                        <a14:foregroundMark x1="83200" y1="88253" x2="82533" y2="86145"/>
                        <a14:foregroundMark x1="83467" y1="90663" x2="82800" y2="87349"/>
                        <a14:foregroundMark x1="82533" y1="85542" x2="83733" y2="90060"/>
                        <a14:foregroundMark x1="38267" y1="60843" x2="37733" y2="68072"/>
                        <a14:foregroundMark x1="38267" y1="69277" x2="38667" y2="66867"/>
                        <a14:foregroundMark x1="37733" y1="69277" x2="37733" y2="64759"/>
                        <a14:backgroundMark x1="7067" y1="48795" x2="133" y2="81627"/>
                        <a14:backgroundMark x1="22000" y1="68072" x2="42667" y2="77711"/>
                        <a14:backgroundMark x1="73067" y1="79518" x2="72133" y2="78012"/>
                        <a14:backgroundMark x1="62000" y1="81325" x2="70400" y2="78916"/>
                        <a14:backgroundMark x1="56667" y1="80120" x2="56667" y2="80120"/>
                        <a14:backgroundMark x1="60533" y1="79518" x2="50133" y2="72892"/>
                        <a14:backgroundMark x1="95867" y1="99398" x2="27600" y2="99699"/>
                        <a14:backgroundMark x1="6235" y1="93254" x2="10800" y2="99699"/>
                        <a14:backgroundMark x1="1200" y1="86145" x2="2896" y2="88539"/>
                        <a14:backgroundMark x1="11333" y1="98795" x2="26800" y2="98795"/>
                        <a14:backgroundMark x1="4800" y1="96988" x2="4800" y2="96988"/>
                        <a14:backgroundMark x1="4267" y1="98193" x2="267" y2="98193"/>
                        <a14:backgroundMark x1="4267" y1="81627" x2="3067" y2="84036"/>
                        <a14:backgroundMark x1="79200" y1="85542" x2="79200" y2="84036"/>
                        <a14:backgroundMark x1="79333" y1="84940" x2="79333" y2="84940"/>
                        <a14:backgroundMark x1="79867" y1="84639" x2="78667" y2="84036"/>
                        <a14:backgroundMark x1="61733" y1="86747" x2="61733" y2="93675"/>
                        <a14:backgroundMark x1="79867" y1="83434" x2="79867" y2="93373"/>
                        <a14:backgroundMark x1="98533" y1="88253" x2="98533" y2="92169"/>
                        <a14:backgroundMark x1="95362" y1="94888" x2="95333" y2="95482"/>
                        <a14:backgroundMark x1="90533" y1="90060" x2="90533" y2="90060"/>
                        <a14:backgroundMark x1="89733" y1="90663" x2="90267" y2="87349"/>
                        <a14:backgroundMark x1="90533" y1="90964" x2="90533" y2="90964"/>
                        <a14:backgroundMark x1="90000" y1="90663" x2="90000" y2="90663"/>
                        <a14:backgroundMark x1="90000" y1="90663" x2="90000" y2="90663"/>
                        <a14:backgroundMark x1="90000" y1="90663" x2="90000" y2="90663"/>
                        <a14:backgroundMark x1="82267" y1="94277" x2="81808" y2="92411"/>
                        <a14:backgroundMark x1="39200" y1="87349" x2="37067" y2="82831"/>
                        <a14:backgroundMark x1="41867" y1="85542" x2="38667" y2="84639"/>
                        <a14:backgroundMark x1="30533" y1="86145" x2="30667" y2="93373"/>
                        <a14:backgroundMark x1="31467" y1="86145" x2="34400" y2="84036"/>
                        <a14:backgroundMark x1="22667" y1="83434" x2="19600" y2="84036"/>
                        <a14:backgroundMark x1="20378" y1="49474" x2="19067" y2="49398"/>
                        <a14:backgroundMark x1="29467" y1="50000" x2="27571" y2="49890"/>
                        <a14:backgroundMark x1="30374" y1="52419" x2="30933" y2="52711"/>
                        <a14:backgroundMark x1="29200" y1="51807" x2="30326" y2="52394"/>
                        <a14:backgroundMark x1="28000" y1="51205" x2="30000" y2="57229"/>
                        <a14:backgroundMark x1="27173" y1="64291" x2="21067" y2="65361"/>
                        <a14:backgroundMark x1="35825" y1="62775" x2="27526" y2="64229"/>
                        <a14:backgroundMark x1="48133" y1="17771" x2="53733" y2="33735"/>
                        <a14:backgroundMark x1="89733" y1="90964" x2="89733" y2="9006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01540" y="216"/>
            <a:ext cx="1505845" cy="66659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740BE6C-8D2D-D23D-967D-CF3A5A1015C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274" b="80483" l="556" r="98704">
                        <a14:foregroundMark x1="5648" y1="38431" x2="5648" y2="38431"/>
                        <a14:foregroundMark x1="4907" y1="44467" x2="37469" y2="76107"/>
                        <a14:foregroundMark x1="41759" y1="77309" x2="53321" y2="75771"/>
                        <a14:foregroundMark x1="52022" y1="41986" x2="50093" y2="39437"/>
                        <a14:foregroundMark x1="66992" y1="61765" x2="52310" y2="42366"/>
                        <a14:foregroundMark x1="68620" y1="63916" x2="67328" y2="62210"/>
                        <a14:foregroundMark x1="73585" y1="48579" x2="89907" y2="54930"/>
                        <a14:foregroundMark x1="50093" y1="39437" x2="71630" y2="47818"/>
                        <a14:foregroundMark x1="69710" y1="58084" x2="16481" y2="66398"/>
                        <a14:foregroundMark x1="89907" y1="54930" x2="73212" y2="57538"/>
                        <a14:foregroundMark x1="49191" y1="32844" x2="52963" y2="28974"/>
                        <a14:foregroundMark x1="16481" y1="66398" x2="48806" y2="33238"/>
                        <a14:foregroundMark x1="48411" y1="30152" x2="14074" y2="39034"/>
                        <a14:foregroundMark x1="52963" y1="28974" x2="48782" y2="30056"/>
                        <a14:foregroundMark x1="14074" y1="39034" x2="20463" y2="44467"/>
                        <a14:foregroundMark x1="85370" y1="44467" x2="55185" y2="45875"/>
                        <a14:foregroundMark x1="55185" y1="45875" x2="80463" y2="43058"/>
                        <a14:foregroundMark x1="45926" y1="33803" x2="43796" y2="62978"/>
                        <a14:foregroundMark x1="45926" y1="53722" x2="28981" y2="43058"/>
                        <a14:foregroundMark x1="11296" y1="40040" x2="4259" y2="29175"/>
                        <a14:foregroundMark x1="20463" y1="46076" x2="25370" y2="27767"/>
                        <a14:foregroundMark x1="23412" y1="21529" x2="39537" y2="24547"/>
                        <a14:foregroundMark x1="14815" y1="19920" x2="23412" y2="21529"/>
                        <a14:foregroundMark x1="17685" y1="26157" x2="38796" y2="26157"/>
                        <a14:foregroundMark x1="90370" y1="43058" x2="93557" y2="43058"/>
                        <a14:foregroundMark x1="93799" y1="42325" x2="76944" y2="52314"/>
                        <a14:foregroundMark x1="21852" y1="13883" x2="27500" y2="12274"/>
                        <a14:foregroundMark x1="4907" y1="26157" x2="9167" y2="23139"/>
                        <a14:foregroundMark x1="1145" y1="30520" x2="13056" y2="25151"/>
                        <a14:foregroundMark x1="556" y1="30785" x2="1108" y2="30536"/>
                        <a14:backgroundMark x1="1111" y1="36419" x2="370" y2="42656"/>
                        <a14:backgroundMark x1="2315" y1="32797" x2="370" y2="36419"/>
                        <a14:backgroundMark x1="40926" y1="75453" x2="37870" y2="79477"/>
                        <a14:backgroundMark x1="53148" y1="76459" x2="78796" y2="61569"/>
                        <a14:backgroundMark x1="78796" y1="61569" x2="74815" y2="73843"/>
                        <a14:backgroundMark x1="72685" y1="73239" x2="70833" y2="69215"/>
                        <a14:backgroundMark x1="98426" y1="58551" x2="95833" y2="59960"/>
                        <a14:backgroundMark x1="94907" y1="42052" x2="94907" y2="42052"/>
                        <a14:backgroundMark x1="93889" y1="42052" x2="96481" y2="43058"/>
                        <a14:backgroundMark x1="94167" y1="42052" x2="94167" y2="42052"/>
                        <a14:backgroundMark x1="76944" y1="72837" x2="75093" y2="63581"/>
                        <a14:backgroundMark x1="60278" y1="74447" x2="77222" y2="72837"/>
                        <a14:backgroundMark x1="74630" y1="69215" x2="68519" y2="75855"/>
                        <a14:backgroundMark x1="72963" y1="68209" x2="75556" y2="77867"/>
                        <a14:backgroundMark x1="70648" y1="70221" x2="71574" y2="67606"/>
                        <a14:backgroundMark x1="72963" y1="70221" x2="72222" y2="69215"/>
                        <a14:backgroundMark x1="73241" y1="48290" x2="69630" y2="67606"/>
                        <a14:backgroundMark x1="64444" y1="63581" x2="61852" y2="74447"/>
                        <a14:backgroundMark x1="68056" y1="64588" x2="54074" y2="66600"/>
                        <a14:backgroundMark x1="65185" y1="65594" x2="56019" y2="69215"/>
                        <a14:backgroundMark x1="48889" y1="33803" x2="48889" y2="30785"/>
                        <a14:backgroundMark x1="52500" y1="51911" x2="52500" y2="43662"/>
                        <a14:backgroundMark x1="52685" y1="33803" x2="53611" y2="30785"/>
                        <a14:backgroundMark x1="53148" y1="33400" x2="54815" y2="30785"/>
                        <a14:backgroundMark x1="24630" y1="21529" x2="24630" y2="21529"/>
                      </a14:backgroundRemoval>
                    </a14:imgEffect>
                  </a14:imgLayer>
                </a14:imgProps>
              </a:ext>
            </a:extLst>
          </a:blip>
          <a:srcRect t="6213" b="11086"/>
          <a:stretch/>
        </p:blipFill>
        <p:spPr>
          <a:xfrm>
            <a:off x="2389508" y="22800"/>
            <a:ext cx="1622665" cy="61755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B78F199-88A0-F1C3-66CB-3DEA2D14A7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667" b="93889" l="9409" r="89785">
                        <a14:foregroundMark x1="62366" y1="88333" x2="77957" y2="86667"/>
                        <a14:foregroundMark x1="69355" y1="90556" x2="69892" y2="90556"/>
                        <a14:foregroundMark x1="60753" y1="10556" x2="89785" y2="48333"/>
                        <a14:foregroundMark x1="81183" y1="50556" x2="61290" y2="10556"/>
                        <a14:foregroundMark x1="58065" y1="8889" x2="73656" y2="8889"/>
                        <a14:foregroundMark x1="60215" y1="7222" x2="73656" y2="8333"/>
                        <a14:foregroundMark x1="39785" y1="48889" x2="50538" y2="35000"/>
                        <a14:foregroundMark x1="42473" y1="72222" x2="20430" y2="32222"/>
                        <a14:foregroundMark x1="42473" y1="77222" x2="23656" y2="32778"/>
                        <a14:foregroundMark x1="50000" y1="68333" x2="62903" y2="64444"/>
                        <a14:foregroundMark x1="14516" y1="86667" x2="15591" y2="91667"/>
                        <a14:foregroundMark x1="16129" y1="90556" x2="50538" y2="87222"/>
                        <a14:foregroundMark x1="53763" y1="93889" x2="49462" y2="91667"/>
                        <a14:foregroundMark x1="52151" y1="90000" x2="41935" y2="86667"/>
                        <a14:foregroundMark x1="50000" y1="87778" x2="55376" y2="93333"/>
                        <a14:foregroundMark x1="18817" y1="92778" x2="19892" y2="87222"/>
                        <a14:foregroundMark x1="17204" y1="91111" x2="37097" y2="86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42460" y="8184"/>
            <a:ext cx="677718" cy="65585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9CE3DDA-2C05-A44A-1187-C70DAAC70FB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62860" y="8184"/>
            <a:ext cx="1505844" cy="63809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CE7F8C7-A496-B642-2E47-857B1C69AEDA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3940" r="13168" b="8114"/>
          <a:stretch/>
        </p:blipFill>
        <p:spPr>
          <a:xfrm>
            <a:off x="6296103" y="13574"/>
            <a:ext cx="520281" cy="655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66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4"/>
          <p:cNvSpPr txBox="1">
            <a:spLocks noGrp="1"/>
          </p:cNvSpPr>
          <p:nvPr>
            <p:ph type="title"/>
          </p:nvPr>
        </p:nvSpPr>
        <p:spPr>
          <a:xfrm>
            <a:off x="2199256" y="1233698"/>
            <a:ext cx="3805646" cy="850813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en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</a:t>
            </a:r>
            <a:endParaRPr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Google Shape;69;p14"/>
          <p:cNvSpPr txBox="1">
            <a:spLocks noGrp="1"/>
          </p:cNvSpPr>
          <p:nvPr>
            <p:ph type="body" idx="1"/>
          </p:nvPr>
        </p:nvSpPr>
        <p:spPr>
          <a:xfrm>
            <a:off x="722667" y="2157652"/>
            <a:ext cx="6662199" cy="2112963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buClr>
                <a:schemeClr val="dk1"/>
              </a:buClr>
              <a:buSzPts val="1100"/>
              <a:buNone/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0"/>
              </a:spcBef>
              <a:buClr>
                <a:schemeClr val="dk1"/>
              </a:buClr>
              <a:buSzPts val="1100"/>
              <a:buNone/>
            </a:pP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0"/>
              </a:spcBef>
              <a:buClr>
                <a:schemeClr val="dk1"/>
              </a:buClr>
              <a:buSzPts val="1100"/>
              <a:buNone/>
            </a:pP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None/>
            </a:pPr>
            <a:r>
              <a:rPr lang="e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Google Shape;71;p14"/>
          <p:cNvSpPr txBox="1">
            <a:spLocks noGrp="1"/>
          </p:cNvSpPr>
          <p:nvPr>
            <p:ph type="sldNum" idx="12"/>
          </p:nvPr>
        </p:nvSpPr>
        <p:spPr>
          <a:xfrm>
            <a:off x="8453149" y="4749851"/>
            <a:ext cx="60357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>
              <a:buSzPts val="1100"/>
            </a:pPr>
            <a:fld id="{00000000-1234-1234-1234-123412341234}" type="slidenum">
              <a:rPr lang="en">
                <a:solidFill>
                  <a:srgbClr val="949494"/>
                </a:solidFill>
              </a:rPr>
              <a:pPr>
                <a:buSzPts val="1100"/>
              </a:pPr>
              <a:t>4</a:t>
            </a:fld>
            <a:endParaRPr dirty="0">
              <a:solidFill>
                <a:srgbClr val="949494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506B8D-509A-5CCF-6304-AFFB9B465624}"/>
              </a:ext>
            </a:extLst>
          </p:cNvPr>
          <p:cNvSpPr txBox="1"/>
          <p:nvPr/>
        </p:nvSpPr>
        <p:spPr>
          <a:xfrm>
            <a:off x="29804" y="21572"/>
            <a:ext cx="190468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Feb to 02 Mar 2023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Tehran, Iran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D44306-4209-FD3A-9541-DF4297EE0DCC}"/>
              </a:ext>
            </a:extLst>
          </p:cNvPr>
          <p:cNvSpPr txBox="1"/>
          <p:nvPr/>
        </p:nvSpPr>
        <p:spPr>
          <a:xfrm>
            <a:off x="1926753" y="595716"/>
            <a:ext cx="2548176" cy="4476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800" b="1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sz="800" b="1" baseline="30000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800" b="1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National and 10</a:t>
            </a:r>
            <a:r>
              <a:rPr lang="en-US" sz="800" b="1" baseline="30000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800" b="1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International Conference on</a:t>
            </a:r>
          </a:p>
          <a:p>
            <a:pPr algn="ctr">
              <a:lnSpc>
                <a:spcPct val="110000"/>
              </a:lnSpc>
            </a:pPr>
            <a:r>
              <a:rPr lang="en-US" b="1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e-Learning and e-Teaching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298D3FB-BE0C-B1E9-1A3E-6E7A454F3F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40" b="98193" l="3200" r="97200">
                        <a14:foregroundMark x1="82751" y1="91217" x2="86000" y2="91265"/>
                        <a14:foregroundMark x1="82590" y1="91215" x2="82652" y2="91216"/>
                        <a14:foregroundMark x1="64001" y1="90941" x2="77599" y2="91141"/>
                        <a14:foregroundMark x1="39816" y1="90585" x2="59466" y2="90874"/>
                        <a14:foregroundMark x1="32883" y1="90483" x2="39399" y2="90579"/>
                        <a14:foregroundMark x1="15286" y1="90224" x2="28343" y2="90416"/>
                        <a14:foregroundMark x1="28333" y1="89904" x2="15467" y2="89600"/>
                        <a14:foregroundMark x1="39202" y1="90160" x2="32874" y2="90011"/>
                        <a14:foregroundMark x1="59466" y1="90639" x2="39738" y2="90173"/>
                        <a14:foregroundMark x1="77599" y1="91067" x2="64001" y2="90746"/>
                        <a14:foregroundMark x1="86000" y1="91265" x2="82595" y2="91185"/>
                        <a14:foregroundMark x1="90156" y1="93058" x2="93164" y2="93193"/>
                        <a14:foregroundMark x1="89365" y1="93023" x2="90028" y2="93053"/>
                        <a14:foregroundMark x1="82524" y1="92717" x2="89359" y2="93023"/>
                        <a14:foregroundMark x1="82318" y1="92708" x2="82504" y2="92716"/>
                        <a14:foregroundMark x1="64001" y1="91891" x2="77599" y2="92498"/>
                        <a14:foregroundMark x1="39860" y1="90814" x2="59466" y2="91689"/>
                        <a14:foregroundMark x1="32883" y1="90503" x2="39503" y2="90798"/>
                        <a14:foregroundMark x1="15431" y1="89724" x2="28341" y2="90300"/>
                        <a14:foregroundMark x1="84133" y1="61747" x2="74667" y2="58434"/>
                        <a14:foregroundMark x1="17467" y1="44578" x2="50667" y2="43072"/>
                        <a14:foregroundMark x1="50667" y1="43072" x2="37229" y2="64997"/>
                        <a14:foregroundMark x1="71827" y1="74377" x2="74000" y2="62651"/>
                        <a14:foregroundMark x1="71785" y1="74310" x2="72267" y2="73494"/>
                        <a14:foregroundMark x1="82134" y1="85886" x2="82533" y2="85843"/>
                        <a14:foregroundMark x1="64001" y1="87844" x2="77599" y2="86376"/>
                        <a14:foregroundMark x1="39792" y1="90457" x2="59466" y2="88333"/>
                        <a14:foregroundMark x1="32896" y1="91201" x2="39363" y2="90503"/>
                        <a14:foregroundMark x1="14428" y1="93195" x2="28366" y2="91690"/>
                        <a14:foregroundMark x1="59466" y1="89657" x2="44267" y2="92169"/>
                        <a14:foregroundMark x1="77599" y1="86659" x2="64001" y2="88907"/>
                        <a14:foregroundMark x1="82533" y1="85843" x2="82134" y2="85909"/>
                        <a14:foregroundMark x1="89950" y1="91595" x2="92267" y2="91566"/>
                        <a14:foregroundMark x1="89593" y1="91600" x2="89823" y2="91597"/>
                        <a14:foregroundMark x1="82680" y1="91686" x2="89585" y2="91600"/>
                        <a14:foregroundMark x1="82504" y1="91688" x2="82605" y2="91687"/>
                        <a14:foregroundMark x1="64001" y1="91921" x2="77599" y2="91750"/>
                        <a14:foregroundMark x1="44267" y1="92169" x2="59466" y2="91978"/>
                        <a14:foregroundMark x1="64001" y1="93680" x2="42226" y2="95309"/>
                        <a14:foregroundMark x1="77599" y1="92663" x2="64071" y2="93675"/>
                        <a14:foregroundMark x1="82545" y1="92294" x2="82392" y2="92305"/>
                        <a14:foregroundMark x1="89558" y1="91769" x2="82589" y2="92290"/>
                        <a14:foregroundMark x1="89844" y1="91747" x2="89566" y2="91768"/>
                        <a14:foregroundMark x1="92267" y1="91566" x2="89970" y2="91738"/>
                        <a14:foregroundMark x1="96000" y1="95482" x2="94932" y2="96085"/>
                        <a14:foregroundMark x1="82646" y1="90907" x2="83200" y2="91265"/>
                        <a14:foregroundMark x1="82134" y1="90577" x2="82273" y2="90667"/>
                        <a14:foregroundMark x1="89429" y1="87896" x2="89600" y2="87952"/>
                        <a14:foregroundMark x1="83544" y1="85972" x2="89295" y2="87852"/>
                        <a14:foregroundMark x1="82134" y1="85511" x2="83430" y2="85935"/>
                        <a14:foregroundMark x1="91988" y1="90060" x2="92933" y2="89458"/>
                        <a14:foregroundMark x1="91041" y1="90663" x2="91988" y2="90060"/>
                        <a14:foregroundMark x1="90569" y1="90964" x2="91041" y2="90663"/>
                        <a14:foregroundMark x1="89919" y1="91378" x2="90569" y2="90964"/>
                        <a14:foregroundMark x1="89595" y1="91585" x2="89802" y2="91453"/>
                        <a14:foregroundMark x1="87733" y1="92771" x2="89587" y2="91590"/>
                        <a14:foregroundMark x1="95790" y1="89662" x2="96266" y2="89796"/>
                        <a14:foregroundMark x1="92934" y1="88855" x2="95173" y2="89487"/>
                        <a14:foregroundMark x1="90152" y1="88070" x2="92934" y2="88855"/>
                        <a14:foregroundMark x1="89424" y1="87865" x2="90145" y2="88068"/>
                        <a14:foregroundMark x1="84400" y1="86446" x2="89292" y2="87827"/>
                        <a14:foregroundMark x1="96267" y1="96084" x2="96533" y2="96084"/>
                        <a14:foregroundMark x1="95467" y1="87651" x2="95507" y2="87105"/>
                        <a14:foregroundMark x1="95448" y1="87903" x2="95467" y2="87651"/>
                        <a14:foregroundMark x1="33536" y1="87703" x2="37726" y2="86294"/>
                        <a14:foregroundMark x1="14129" y1="94229" x2="28325" y2="89455"/>
                        <a14:foregroundMark x1="13400" y1="94474" x2="13835" y2="94328"/>
                        <a14:foregroundMark x1="11683" y1="95051" x2="12462" y2="94789"/>
                        <a14:foregroundMark x1="4133" y1="97590" x2="4939" y2="97319"/>
                        <a14:foregroundMark x1="41995" y1="86034" x2="59466" y2="87175"/>
                        <a14:foregroundMark x1="14304" y1="94474" x2="28294" y2="87780"/>
                        <a14:foregroundMark x1="12041" y1="95557" x2="12278" y2="95444"/>
                        <a14:foregroundMark x1="31698" y1="59020" x2="46667" y2="51506"/>
                        <a14:foregroundMark x1="44533" y1="45482" x2="27467" y2="39157"/>
                        <a14:foregroundMark x1="47333" y1="42470" x2="46000" y2="41867"/>
                        <a14:foregroundMark x1="37535" y1="66953" x2="39600" y2="68072"/>
                        <a14:foregroundMark x1="26720" y1="55866" x2="23529" y2="53928"/>
                        <a14:foregroundMark x1="31866" y1="58991" x2="29695" y2="57673"/>
                        <a14:foregroundMark x1="15600" y1="43373" x2="25733" y2="32831"/>
                        <a14:foregroundMark x1="21496" y1="45267" x2="23200" y2="32831"/>
                        <a14:foregroundMark x1="19790" y1="45168" x2="22667" y2="34337"/>
                        <a14:foregroundMark x1="18667" y1="49398" x2="18863" y2="48662"/>
                        <a14:foregroundMark x1="20133" y1="34940" x2="12267" y2="41265"/>
                        <a14:foregroundMark x1="21467" y1="33735" x2="29333" y2="37651"/>
                        <a14:foregroundMark x1="25733" y1="32229" x2="38133" y2="31024"/>
                        <a14:foregroundMark x1="25333" y1="37048" x2="29600" y2="32831"/>
                        <a14:foregroundMark x1="26933" y1="31024" x2="40533" y2="24699"/>
                        <a14:foregroundMark x1="29067" y1="31024" x2="41467" y2="17169"/>
                        <a14:foregroundMark x1="26267" y1="28313" x2="40933" y2="16566"/>
                        <a14:foregroundMark x1="6851" y1="88228" x2="28335" y2="89979"/>
                        <a14:foregroundMark x1="7722" y1="89458" x2="28325" y2="89458"/>
                        <a14:foregroundMark x1="22933" y1="90060" x2="23055" y2="87855"/>
                        <a14:foregroundMark x1="23835" y1="87349" x2="24800" y2="87349"/>
                        <a14:foregroundMark x1="22756" y1="83735" x2="24133" y2="83735"/>
                        <a14:foregroundMark x1="17200" y1="93373" x2="20658" y2="87586"/>
                        <a14:foregroundMark x1="20133" y1="90663" x2="12267" y2="88554"/>
                        <a14:foregroundMark x1="3600" y1="90060" x2="6933" y2="90964"/>
                        <a14:foregroundMark x1="3333" y1="92771" x2="6267" y2="91566"/>
                        <a14:foregroundMark x1="3600" y1="87651" x2="4267" y2="90060"/>
                        <a14:foregroundMark x1="6933" y1="91566" x2="6933" y2="91566"/>
                        <a14:foregroundMark x1="52000" y1="42470" x2="51333" y2="47289"/>
                        <a14:foregroundMark x1="50800" y1="45783" x2="51333" y2="49096"/>
                        <a14:foregroundMark x1="50800" y1="50000" x2="50800" y2="50000"/>
                        <a14:foregroundMark x1="49333" y1="51205" x2="49333" y2="51205"/>
                        <a14:foregroundMark x1="49867" y1="51205" x2="48133" y2="53313"/>
                        <a14:foregroundMark x1="51733" y1="43373" x2="43067" y2="55422"/>
                        <a14:foregroundMark x1="31200" y1="47892" x2="32133" y2="46084"/>
                        <a14:foregroundMark x1="31867" y1="47892" x2="32667" y2="47892"/>
                        <a14:foregroundMark x1="34133" y1="49398" x2="34133" y2="49398"/>
                        <a14:foregroundMark x1="21733" y1="50602" x2="22533" y2="50602"/>
                        <a14:foregroundMark x1="24000" y1="51205" x2="24000" y2="51205"/>
                        <a14:foregroundMark x1="22933" y1="50000" x2="22933" y2="50000"/>
                        <a14:foregroundMark x1="27600" y1="50000" x2="24400" y2="49096"/>
                        <a14:foregroundMark x1="24000" y1="49398" x2="20533" y2="50000"/>
                        <a14:foregroundMark x1="24000" y1="51807" x2="25333" y2="50000"/>
                        <a14:foregroundMark x1="23200" y1="49398" x2="26133" y2="49096"/>
                        <a14:foregroundMark x1="37733" y1="68675" x2="37733" y2="68675"/>
                        <a14:foregroundMark x1="38000" y1="70783" x2="38000" y2="65964"/>
                        <a14:foregroundMark x1="28267" y1="59940" x2="32400" y2="58133"/>
                        <a14:foregroundMark x1="31467" y1="58133" x2="35600" y2="52711"/>
                        <a14:foregroundMark x1="46000" y1="29819" x2="41067" y2="38554"/>
                        <a14:foregroundMark x1="49867" y1="35241" x2="49867" y2="35241"/>
                        <a14:foregroundMark x1="47867" y1="29217" x2="47867" y2="29217"/>
                        <a14:foregroundMark x1="47200" y1="27711" x2="47200" y2="27711"/>
                        <a14:foregroundMark x1="95867" y1="85542" x2="95333" y2="94880"/>
                        <a14:foregroundMark x1="83200" y1="88253" x2="82533" y2="86145"/>
                        <a14:foregroundMark x1="83467" y1="90663" x2="82800" y2="87349"/>
                        <a14:foregroundMark x1="82533" y1="85542" x2="83733" y2="90060"/>
                        <a14:foregroundMark x1="38267" y1="60843" x2="37733" y2="68072"/>
                        <a14:foregroundMark x1="38267" y1="69277" x2="38667" y2="66867"/>
                        <a14:foregroundMark x1="37733" y1="69277" x2="37733" y2="64759"/>
                        <a14:backgroundMark x1="7067" y1="48795" x2="133" y2="81627"/>
                        <a14:backgroundMark x1="22000" y1="68072" x2="42667" y2="77711"/>
                        <a14:backgroundMark x1="73067" y1="79518" x2="72133" y2="78012"/>
                        <a14:backgroundMark x1="62000" y1="81325" x2="70400" y2="78916"/>
                        <a14:backgroundMark x1="56667" y1="80120" x2="56667" y2="80120"/>
                        <a14:backgroundMark x1="60533" y1="79518" x2="50133" y2="72892"/>
                        <a14:backgroundMark x1="95867" y1="99398" x2="27600" y2="99699"/>
                        <a14:backgroundMark x1="6235" y1="93254" x2="10800" y2="99699"/>
                        <a14:backgroundMark x1="1200" y1="86145" x2="2896" y2="88539"/>
                        <a14:backgroundMark x1="11333" y1="98795" x2="26800" y2="98795"/>
                        <a14:backgroundMark x1="4800" y1="96988" x2="4800" y2="96988"/>
                        <a14:backgroundMark x1="4267" y1="98193" x2="267" y2="98193"/>
                        <a14:backgroundMark x1="4267" y1="81627" x2="3067" y2="84036"/>
                        <a14:backgroundMark x1="79200" y1="85542" x2="79200" y2="84036"/>
                        <a14:backgroundMark x1="79333" y1="84940" x2="79333" y2="84940"/>
                        <a14:backgroundMark x1="79867" y1="84639" x2="78667" y2="84036"/>
                        <a14:backgroundMark x1="61733" y1="86747" x2="61733" y2="93675"/>
                        <a14:backgroundMark x1="79867" y1="83434" x2="79867" y2="93373"/>
                        <a14:backgroundMark x1="98533" y1="88253" x2="98533" y2="92169"/>
                        <a14:backgroundMark x1="95362" y1="94888" x2="95333" y2="95482"/>
                        <a14:backgroundMark x1="90533" y1="90060" x2="90533" y2="90060"/>
                        <a14:backgroundMark x1="89733" y1="90663" x2="90267" y2="87349"/>
                        <a14:backgroundMark x1="90533" y1="90964" x2="90533" y2="90964"/>
                        <a14:backgroundMark x1="90000" y1="90663" x2="90000" y2="90663"/>
                        <a14:backgroundMark x1="90000" y1="90663" x2="90000" y2="90663"/>
                        <a14:backgroundMark x1="90000" y1="90663" x2="90000" y2="90663"/>
                        <a14:backgroundMark x1="82267" y1="94277" x2="81808" y2="92411"/>
                        <a14:backgroundMark x1="39200" y1="87349" x2="37067" y2="82831"/>
                        <a14:backgroundMark x1="41867" y1="85542" x2="38667" y2="84639"/>
                        <a14:backgroundMark x1="30533" y1="86145" x2="30667" y2="93373"/>
                        <a14:backgroundMark x1="31467" y1="86145" x2="34400" y2="84036"/>
                        <a14:backgroundMark x1="22667" y1="83434" x2="19600" y2="84036"/>
                        <a14:backgroundMark x1="20378" y1="49474" x2="19067" y2="49398"/>
                        <a14:backgroundMark x1="29467" y1="50000" x2="27571" y2="49890"/>
                        <a14:backgroundMark x1="30374" y1="52419" x2="30933" y2="52711"/>
                        <a14:backgroundMark x1="29200" y1="51807" x2="30326" y2="52394"/>
                        <a14:backgroundMark x1="28000" y1="51205" x2="30000" y2="57229"/>
                        <a14:backgroundMark x1="27173" y1="64291" x2="21067" y2="65361"/>
                        <a14:backgroundMark x1="35825" y1="62775" x2="27526" y2="64229"/>
                        <a14:backgroundMark x1="48133" y1="17771" x2="53733" y2="33735"/>
                        <a14:backgroundMark x1="89733" y1="90964" x2="89733" y2="9006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01540" y="216"/>
            <a:ext cx="1505845" cy="66659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740BE6C-8D2D-D23D-967D-CF3A5A1015C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274" b="80483" l="556" r="98704">
                        <a14:foregroundMark x1="5648" y1="38431" x2="5648" y2="38431"/>
                        <a14:foregroundMark x1="4907" y1="44467" x2="37469" y2="76107"/>
                        <a14:foregroundMark x1="41759" y1="77309" x2="53321" y2="75771"/>
                        <a14:foregroundMark x1="52022" y1="41986" x2="50093" y2="39437"/>
                        <a14:foregroundMark x1="66992" y1="61765" x2="52310" y2="42366"/>
                        <a14:foregroundMark x1="68620" y1="63916" x2="67328" y2="62210"/>
                        <a14:foregroundMark x1="73585" y1="48579" x2="89907" y2="54930"/>
                        <a14:foregroundMark x1="50093" y1="39437" x2="71630" y2="47818"/>
                        <a14:foregroundMark x1="69710" y1="58084" x2="16481" y2="66398"/>
                        <a14:foregroundMark x1="89907" y1="54930" x2="73212" y2="57538"/>
                        <a14:foregroundMark x1="49191" y1="32844" x2="52963" y2="28974"/>
                        <a14:foregroundMark x1="16481" y1="66398" x2="48806" y2="33238"/>
                        <a14:foregroundMark x1="48411" y1="30152" x2="14074" y2="39034"/>
                        <a14:foregroundMark x1="52963" y1="28974" x2="48782" y2="30056"/>
                        <a14:foregroundMark x1="14074" y1="39034" x2="20463" y2="44467"/>
                        <a14:foregroundMark x1="85370" y1="44467" x2="55185" y2="45875"/>
                        <a14:foregroundMark x1="55185" y1="45875" x2="80463" y2="43058"/>
                        <a14:foregroundMark x1="45926" y1="33803" x2="43796" y2="62978"/>
                        <a14:foregroundMark x1="45926" y1="53722" x2="28981" y2="43058"/>
                        <a14:foregroundMark x1="11296" y1="40040" x2="4259" y2="29175"/>
                        <a14:foregroundMark x1="20463" y1="46076" x2="25370" y2="27767"/>
                        <a14:foregroundMark x1="23412" y1="21529" x2="39537" y2="24547"/>
                        <a14:foregroundMark x1="14815" y1="19920" x2="23412" y2="21529"/>
                        <a14:foregroundMark x1="17685" y1="26157" x2="38796" y2="26157"/>
                        <a14:foregroundMark x1="90370" y1="43058" x2="93557" y2="43058"/>
                        <a14:foregroundMark x1="93799" y1="42325" x2="76944" y2="52314"/>
                        <a14:foregroundMark x1="21852" y1="13883" x2="27500" y2="12274"/>
                        <a14:foregroundMark x1="4907" y1="26157" x2="9167" y2="23139"/>
                        <a14:foregroundMark x1="1145" y1="30520" x2="13056" y2="25151"/>
                        <a14:foregroundMark x1="556" y1="30785" x2="1108" y2="30536"/>
                        <a14:backgroundMark x1="1111" y1="36419" x2="370" y2="42656"/>
                        <a14:backgroundMark x1="2315" y1="32797" x2="370" y2="36419"/>
                        <a14:backgroundMark x1="40926" y1="75453" x2="37870" y2="79477"/>
                        <a14:backgroundMark x1="53148" y1="76459" x2="78796" y2="61569"/>
                        <a14:backgroundMark x1="78796" y1="61569" x2="74815" y2="73843"/>
                        <a14:backgroundMark x1="72685" y1="73239" x2="70833" y2="69215"/>
                        <a14:backgroundMark x1="98426" y1="58551" x2="95833" y2="59960"/>
                        <a14:backgroundMark x1="94907" y1="42052" x2="94907" y2="42052"/>
                        <a14:backgroundMark x1="93889" y1="42052" x2="96481" y2="43058"/>
                        <a14:backgroundMark x1="94167" y1="42052" x2="94167" y2="42052"/>
                        <a14:backgroundMark x1="76944" y1="72837" x2="75093" y2="63581"/>
                        <a14:backgroundMark x1="60278" y1="74447" x2="77222" y2="72837"/>
                        <a14:backgroundMark x1="74630" y1="69215" x2="68519" y2="75855"/>
                        <a14:backgroundMark x1="72963" y1="68209" x2="75556" y2="77867"/>
                        <a14:backgroundMark x1="70648" y1="70221" x2="71574" y2="67606"/>
                        <a14:backgroundMark x1="72963" y1="70221" x2="72222" y2="69215"/>
                        <a14:backgroundMark x1="73241" y1="48290" x2="69630" y2="67606"/>
                        <a14:backgroundMark x1="64444" y1="63581" x2="61852" y2="74447"/>
                        <a14:backgroundMark x1="68056" y1="64588" x2="54074" y2="66600"/>
                        <a14:backgroundMark x1="65185" y1="65594" x2="56019" y2="69215"/>
                        <a14:backgroundMark x1="48889" y1="33803" x2="48889" y2="30785"/>
                        <a14:backgroundMark x1="52500" y1="51911" x2="52500" y2="43662"/>
                        <a14:backgroundMark x1="52685" y1="33803" x2="53611" y2="30785"/>
                        <a14:backgroundMark x1="53148" y1="33400" x2="54815" y2="30785"/>
                        <a14:backgroundMark x1="24630" y1="21529" x2="24630" y2="21529"/>
                      </a14:backgroundRemoval>
                    </a14:imgEffect>
                  </a14:imgLayer>
                </a14:imgProps>
              </a:ext>
            </a:extLst>
          </a:blip>
          <a:srcRect t="6213" b="11086"/>
          <a:stretch/>
        </p:blipFill>
        <p:spPr>
          <a:xfrm>
            <a:off x="2389508" y="22800"/>
            <a:ext cx="1622665" cy="61755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B78F199-88A0-F1C3-66CB-3DEA2D14A7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667" b="93889" l="9409" r="89785">
                        <a14:foregroundMark x1="62366" y1="88333" x2="77957" y2="86667"/>
                        <a14:foregroundMark x1="69355" y1="90556" x2="69892" y2="90556"/>
                        <a14:foregroundMark x1="60753" y1="10556" x2="89785" y2="48333"/>
                        <a14:foregroundMark x1="81183" y1="50556" x2="61290" y2="10556"/>
                        <a14:foregroundMark x1="58065" y1="8889" x2="73656" y2="8889"/>
                        <a14:foregroundMark x1="60215" y1="7222" x2="73656" y2="8333"/>
                        <a14:foregroundMark x1="39785" y1="48889" x2="50538" y2="35000"/>
                        <a14:foregroundMark x1="42473" y1="72222" x2="20430" y2="32222"/>
                        <a14:foregroundMark x1="42473" y1="77222" x2="23656" y2="32778"/>
                        <a14:foregroundMark x1="50000" y1="68333" x2="62903" y2="64444"/>
                        <a14:foregroundMark x1="14516" y1="86667" x2="15591" y2="91667"/>
                        <a14:foregroundMark x1="16129" y1="90556" x2="50538" y2="87222"/>
                        <a14:foregroundMark x1="53763" y1="93889" x2="49462" y2="91667"/>
                        <a14:foregroundMark x1="52151" y1="90000" x2="41935" y2="86667"/>
                        <a14:foregroundMark x1="50000" y1="87778" x2="55376" y2="93333"/>
                        <a14:foregroundMark x1="18817" y1="92778" x2="19892" y2="87222"/>
                        <a14:foregroundMark x1="17204" y1="91111" x2="37097" y2="86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42460" y="8184"/>
            <a:ext cx="677718" cy="65585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9CE3DDA-2C05-A44A-1187-C70DAAC70FB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62860" y="8184"/>
            <a:ext cx="1505844" cy="63809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CE7F8C7-A496-B642-2E47-857B1C69AEDA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3940" r="13168" b="8114"/>
          <a:stretch/>
        </p:blipFill>
        <p:spPr>
          <a:xfrm>
            <a:off x="6296103" y="13574"/>
            <a:ext cx="520281" cy="655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0496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en"/>
              <a:pPr/>
              <a:t>5</a:t>
            </a:fld>
            <a:endParaRPr dirty="0"/>
          </a:p>
        </p:txBody>
      </p:sp>
      <p:sp>
        <p:nvSpPr>
          <p:cNvPr id="279" name="Google Shape;279;p35"/>
          <p:cNvSpPr txBox="1">
            <a:spLocks noGrp="1"/>
          </p:cNvSpPr>
          <p:nvPr>
            <p:ph type="ctrTitle" idx="4294967295"/>
          </p:nvPr>
        </p:nvSpPr>
        <p:spPr>
          <a:xfrm>
            <a:off x="729908" y="1442808"/>
            <a:ext cx="3842092" cy="2257883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en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</a:t>
            </a:r>
            <a:br>
              <a:rPr lang="en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YOUR ATTENTION!</a:t>
            </a:r>
            <a:endParaRPr sz="16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739D9E-8953-CBBE-4B28-F37F53A691F5}"/>
              </a:ext>
            </a:extLst>
          </p:cNvPr>
          <p:cNvSpPr txBox="1"/>
          <p:nvPr/>
        </p:nvSpPr>
        <p:spPr>
          <a:xfrm>
            <a:off x="36044" y="39967"/>
            <a:ext cx="190468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Feb to 02 Mar 2023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Tehran, Iran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C43F5A-DE7A-385A-99AB-E0D102106006}"/>
              </a:ext>
            </a:extLst>
          </p:cNvPr>
          <p:cNvSpPr txBox="1"/>
          <p:nvPr/>
        </p:nvSpPr>
        <p:spPr>
          <a:xfrm>
            <a:off x="2350110" y="595716"/>
            <a:ext cx="2548176" cy="4476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800" b="1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sz="800" b="1" baseline="30000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800" b="1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National and 10</a:t>
            </a:r>
            <a:r>
              <a:rPr lang="en-US" sz="800" b="1" baseline="30000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800" b="1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International Conference on</a:t>
            </a:r>
          </a:p>
          <a:p>
            <a:pPr algn="ctr">
              <a:lnSpc>
                <a:spcPct val="110000"/>
              </a:lnSpc>
            </a:pPr>
            <a:r>
              <a:rPr lang="en-US" b="1" dirty="0">
                <a:solidFill>
                  <a:srgbClr val="2C61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e-Learning and e-Teaching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20A79C5-393B-779C-B147-5D60212149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667" b="93889" l="9409" r="89785">
                        <a14:foregroundMark x1="62366" y1="88333" x2="77957" y2="86667"/>
                        <a14:foregroundMark x1="69355" y1="90556" x2="69892" y2="90556"/>
                        <a14:foregroundMark x1="60753" y1="10556" x2="89785" y2="48333"/>
                        <a14:foregroundMark x1="81183" y1="50556" x2="61290" y2="10556"/>
                        <a14:foregroundMark x1="58065" y1="8889" x2="73656" y2="8889"/>
                        <a14:foregroundMark x1="60215" y1="7222" x2="73656" y2="8333"/>
                        <a14:foregroundMark x1="39785" y1="48889" x2="50538" y2="35000"/>
                        <a14:foregroundMark x1="42473" y1="72222" x2="20430" y2="32222"/>
                        <a14:foregroundMark x1="42473" y1="77222" x2="23656" y2="32778"/>
                        <a14:foregroundMark x1="50000" y1="68333" x2="62903" y2="64444"/>
                        <a14:foregroundMark x1="14516" y1="86667" x2="15591" y2="91667"/>
                        <a14:foregroundMark x1="16129" y1="90556" x2="50538" y2="87222"/>
                        <a14:foregroundMark x1="53763" y1="93889" x2="49462" y2="91667"/>
                        <a14:foregroundMark x1="52151" y1="90000" x2="41935" y2="86667"/>
                        <a14:foregroundMark x1="50000" y1="87778" x2="55376" y2="93333"/>
                        <a14:foregroundMark x1="18817" y1="92778" x2="19892" y2="87222"/>
                        <a14:foregroundMark x1="17204" y1="91111" x2="37097" y2="86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89295" y="8184"/>
            <a:ext cx="677718" cy="65585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F4D4768-AECF-75F7-1008-38EA98B207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40" b="98193" l="3200" r="97200">
                        <a14:foregroundMark x1="3200" y1="90060" x2="3200" y2="90060"/>
                        <a14:foregroundMark x1="15286" y1="90224" x2="86000" y2="91265"/>
                        <a14:foregroundMark x1="4133" y1="90060" x2="8209" y2="90120"/>
                        <a14:foregroundMark x1="86000" y1="91265" x2="15467" y2="89600"/>
                        <a14:foregroundMark x1="15431" y1="89724" x2="97200" y2="93373"/>
                        <a14:foregroundMark x1="84133" y1="61747" x2="74667" y2="58434"/>
                        <a14:foregroundMark x1="17467" y1="44578" x2="50667" y2="43072"/>
                        <a14:foregroundMark x1="50667" y1="43072" x2="36267" y2="66566"/>
                        <a14:foregroundMark x1="71600" y1="75602" x2="74000" y2="62651"/>
                        <a14:foregroundMark x1="70667" y1="76205" x2="72267" y2="73494"/>
                        <a14:foregroundMark x1="14428" y1="93195" x2="82533" y2="85843"/>
                        <a14:foregroundMark x1="4400" y1="94277" x2="8347" y2="93851"/>
                        <a14:foregroundMark x1="82533" y1="85843" x2="44267" y2="92169"/>
                        <a14:foregroundMark x1="44267" y1="92169" x2="92267" y2="91566"/>
                        <a14:foregroundMark x1="92267" y1="91566" x2="11733" y2="97590"/>
                        <a14:foregroundMark x1="96000" y1="95482" x2="92267" y2="97590"/>
                        <a14:foregroundMark x1="80400" y1="89458" x2="83200" y2="91265"/>
                        <a14:foregroundMark x1="79467" y1="84639" x2="89600" y2="87952"/>
                        <a14:foregroundMark x1="87733" y1="92771" x2="92933" y2="89458"/>
                        <a14:foregroundMark x1="84400" y1="86446" x2="97200" y2="90060"/>
                        <a14:foregroundMark x1="96267" y1="96084" x2="96533" y2="96084"/>
                        <a14:foregroundMark x1="95333" y1="89458" x2="95600" y2="85843"/>
                        <a14:foregroundMark x1="14129" y1="94229" x2="39067" y2="85843"/>
                        <a14:foregroundMark x1="4133" y1="97590" x2="13835" y2="94328"/>
                        <a14:foregroundMark x1="39067" y1="85843" x2="62133" y2="87349"/>
                        <a14:foregroundMark x1="6533" y1="98193" x2="33600" y2="85241"/>
                        <a14:foregroundMark x1="28667" y1="60542" x2="46667" y2="51506"/>
                        <a14:foregroundMark x1="44533" y1="45482" x2="27467" y2="39157"/>
                        <a14:foregroundMark x1="47333" y1="42470" x2="46000" y2="41867"/>
                        <a14:foregroundMark x1="29600" y1="62651" x2="39600" y2="68072"/>
                        <a14:foregroundMark x1="32933" y1="59639" x2="20533" y2="52108"/>
                        <a14:foregroundMark x1="15600" y1="43373" x2="25733" y2="32831"/>
                        <a14:foregroundMark x1="21467" y1="45482" x2="23200" y2="32831"/>
                        <a14:foregroundMark x1="18667" y1="49398" x2="22667" y2="34337"/>
                        <a14:foregroundMark x1="20133" y1="34940" x2="12267" y2="41265"/>
                        <a14:foregroundMark x1="21467" y1="33735" x2="29333" y2="37651"/>
                        <a14:foregroundMark x1="25733" y1="32229" x2="38133" y2="31024"/>
                        <a14:foregroundMark x1="25333" y1="37048" x2="29600" y2="32831"/>
                        <a14:foregroundMark x1="26933" y1="31024" x2="40533" y2="24699"/>
                        <a14:foregroundMark x1="29067" y1="31024" x2="41467" y2="17169"/>
                        <a14:foregroundMark x1="26267" y1="28313" x2="40933" y2="16566"/>
                        <a14:foregroundMark x1="3467" y1="90060" x2="4667" y2="95482"/>
                        <a14:foregroundMark x1="3733" y1="94277" x2="4133" y2="82530"/>
                        <a14:foregroundMark x1="3467" y1="87952" x2="29333" y2="90060"/>
                        <a14:foregroundMark x1="5333" y1="89458" x2="28667" y2="89458"/>
                        <a14:foregroundMark x1="22933" y1="90060" x2="23200" y2="85241"/>
                        <a14:foregroundMark x1="21467" y1="87349" x2="24800" y2="87349"/>
                        <a14:foregroundMark x1="20533" y1="83735" x2="24133" y2="83735"/>
                        <a14:foregroundMark x1="17200" y1="93373" x2="20800" y2="87349"/>
                        <a14:foregroundMark x1="20133" y1="90663" x2="12267" y2="88554"/>
                        <a14:backgroundMark x1="7067" y1="48795" x2="133" y2="81627"/>
                        <a14:backgroundMark x1="22000" y1="68072" x2="42667" y2="7771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97494" y="5073"/>
            <a:ext cx="1489584" cy="65939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0739C96-680C-4958-D600-AF8BB87C9DB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274" b="80483" l="556" r="98704">
                        <a14:foregroundMark x1="5648" y1="38431" x2="5648" y2="38431"/>
                        <a14:foregroundMark x1="4907" y1="44467" x2="39074" y2="77666"/>
                        <a14:foregroundMark x1="39074" y1="77666" x2="75370" y2="72837"/>
                        <a14:foregroundMark x1="75370" y1="72837" x2="50093" y2="39437"/>
                        <a14:foregroundMark x1="50093" y1="39437" x2="89907" y2="54930"/>
                        <a14:foregroundMark x1="89907" y1="54930" x2="16481" y2="66398"/>
                        <a14:foregroundMark x1="16481" y1="66398" x2="52963" y2="28974"/>
                        <a14:foregroundMark x1="52963" y1="28974" x2="14074" y2="39034"/>
                        <a14:foregroundMark x1="14074" y1="39034" x2="20463" y2="44467"/>
                        <a14:foregroundMark x1="85370" y1="44467" x2="55185" y2="45875"/>
                        <a14:foregroundMark x1="55185" y1="45875" x2="80463" y2="43058"/>
                        <a14:foregroundMark x1="45926" y1="33803" x2="43796" y2="62978"/>
                        <a14:foregroundMark x1="45926" y1="53722" x2="28981" y2="43058"/>
                        <a14:foregroundMark x1="11296" y1="40040" x2="4259" y2="29175"/>
                        <a14:foregroundMark x1="20463" y1="46076" x2="25370" y2="27767"/>
                        <a14:foregroundMark x1="14815" y1="19920" x2="39537" y2="24547"/>
                        <a14:foregroundMark x1="17685" y1="26157" x2="38796" y2="26157"/>
                        <a14:foregroundMark x1="90370" y1="43058" x2="94630" y2="43058"/>
                        <a14:foregroundMark x1="95278" y1="41449" x2="76944" y2="52314"/>
                        <a14:foregroundMark x1="96019" y1="58350" x2="98796" y2="59960"/>
                        <a14:foregroundMark x1="21852" y1="13883" x2="27500" y2="12274"/>
                        <a14:foregroundMark x1="4907" y1="26157" x2="9167" y2="23139"/>
                        <a14:foregroundMark x1="556" y1="30785" x2="13056" y2="25151"/>
                      </a14:backgroundRemoval>
                    </a14:imgEffect>
                  </a14:imgLayer>
                </a14:imgProps>
              </a:ext>
            </a:extLst>
          </a:blip>
          <a:srcRect t="6213" b="11086"/>
          <a:stretch/>
        </p:blipFill>
        <p:spPr>
          <a:xfrm>
            <a:off x="2339106" y="27754"/>
            <a:ext cx="1605587" cy="6110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740A1EA-2BAA-2F3C-8ADD-E183EB98CC5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67163" y="8184"/>
            <a:ext cx="1505844" cy="63809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4F6919-290D-3D4C-3AE4-9D10EAC8B980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3940" r="13168" b="8114"/>
          <a:stretch/>
        </p:blipFill>
        <p:spPr>
          <a:xfrm>
            <a:off x="6296103" y="13574"/>
            <a:ext cx="520281" cy="65585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Juliet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578</TotalTime>
  <Words>140</Words>
  <Application>Microsoft Office PowerPoint</Application>
  <PresentationFormat>On-screen Show (16:9)</PresentationFormat>
  <Paragraphs>51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Montserrat ExtraBold</vt:lpstr>
      <vt:lpstr>Times New Roman</vt:lpstr>
      <vt:lpstr>Arial</vt:lpstr>
      <vt:lpstr>Montserrat Light</vt:lpstr>
      <vt:lpstr>Juliet template</vt:lpstr>
      <vt:lpstr>The Title</vt:lpstr>
      <vt:lpstr>TITLE</vt:lpstr>
      <vt:lpstr>TITLE</vt:lpstr>
      <vt:lpstr>TITLE</vt:lpstr>
      <vt:lpstr>THANK YOU FOR YOUR ATTENTION!</vt:lpstr>
    </vt:vector>
  </TitlesOfParts>
  <Manager/>
  <Company/>
  <LinksUpToDate>false</LinksUpToDate>
  <SharedDoc>false</SharedDoc>
  <HyperlinkBase>https://www.freepptbackgrounds.net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Free PPT Backgrounds</dc:title>
  <dc:subject>Powerpoint and Google Slides</dc:subject>
  <dc:creator>Freepptbackgrounds.net</dc:creator>
  <cp:keywords>powerpoint, template, google, slide, backgrounds</cp:keywords>
  <dc:description>Download free Powerpoint Backgrounds and Templates</dc:description>
  <cp:lastModifiedBy>Najmeh</cp:lastModifiedBy>
  <cp:revision>46</cp:revision>
  <dcterms:modified xsi:type="dcterms:W3CDTF">2023-02-08T08:35:05Z</dcterms:modified>
  <cp:category>Powerpoint and Google Slide Templates</cp:category>
</cp:coreProperties>
</file>